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97" r:id="rId2"/>
    <p:sldId id="451" r:id="rId3"/>
    <p:sldId id="450" r:id="rId4"/>
    <p:sldId id="453" r:id="rId5"/>
    <p:sldId id="452" r:id="rId6"/>
    <p:sldId id="406" r:id="rId7"/>
    <p:sldId id="435" r:id="rId8"/>
    <p:sldId id="427" r:id="rId9"/>
    <p:sldId id="454" r:id="rId10"/>
    <p:sldId id="438" r:id="rId11"/>
    <p:sldId id="439" r:id="rId12"/>
    <p:sldId id="455" r:id="rId13"/>
    <p:sldId id="456" r:id="rId14"/>
    <p:sldId id="457" r:id="rId15"/>
    <p:sldId id="458" r:id="rId16"/>
    <p:sldId id="437" r:id="rId17"/>
    <p:sldId id="442" r:id="rId18"/>
    <p:sldId id="296" r:id="rId19"/>
  </p:sldIdLst>
  <p:sldSz cx="9144000" cy="5143500" type="screen16x9"/>
  <p:notesSz cx="6858000" cy="9144000"/>
  <p:embeddedFontLst>
    <p:embeddedFont>
      <p:font typeface="微软雅黑" pitchFamily="34" charset="-122"/>
      <p:regular r:id="rId21"/>
      <p:bold r:id="rId22"/>
    </p:embeddedFont>
    <p:embeddedFont>
      <p:font typeface="方正正中黑简体" charset="-122"/>
      <p:regular r:id="rId23"/>
    </p:embeddedFont>
    <p:embeddedFont>
      <p:font typeface="仿宋" pitchFamily="49" charset="-122"/>
      <p:regular r:id="rId24"/>
    </p:embeddedFont>
    <p:embeddedFont>
      <p:font typeface="Rosenrot" charset="-122"/>
      <p:regular r:id="rId25"/>
    </p:embeddedFont>
    <p:embeddedFont>
      <p:font typeface="方正大黑简体" charset="-122"/>
      <p:regular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Arial Black" pitchFamily="34" charset="0"/>
      <p:bold r:id="rId3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19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0E9"/>
    <a:srgbClr val="EC9A12"/>
    <a:srgbClr val="901C83"/>
    <a:srgbClr val="00679F"/>
    <a:srgbClr val="F8B62D"/>
    <a:srgbClr val="073797"/>
    <a:srgbClr val="1D2088"/>
    <a:srgbClr val="3B9FD2"/>
    <a:srgbClr val="0000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294" y="-72"/>
      </p:cViewPr>
      <p:guideLst>
        <p:guide orient="horz" pos="1619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10395-B750-4E0A-AD0D-D932F9A9EFB2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F115E-4678-44DC-AF7D-DCD06E63CA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F115E-4678-44DC-AF7D-DCD06E63CA7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F115E-4678-44DC-AF7D-DCD06E63CA7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79512" y="4975016"/>
            <a:ext cx="7848872" cy="81009"/>
          </a:xfrm>
          <a:prstGeom prst="rect">
            <a:avLst/>
          </a:prstGeom>
          <a:gradFill flip="none" rotWithShape="1">
            <a:gsLst>
              <a:gs pos="0">
                <a:srgbClr val="3B9FD2"/>
              </a:gs>
              <a:gs pos="100000">
                <a:srgbClr val="27265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Group 29"/>
          <p:cNvGrpSpPr>
            <a:grpSpLocks noChangeAspect="1"/>
          </p:cNvGrpSpPr>
          <p:nvPr userDrawn="1"/>
        </p:nvGrpSpPr>
        <p:grpSpPr bwMode="auto">
          <a:xfrm>
            <a:off x="8123739" y="4371950"/>
            <a:ext cx="891418" cy="685874"/>
            <a:chOff x="1452" y="521"/>
            <a:chExt cx="2858" cy="2199"/>
          </a:xfrm>
        </p:grpSpPr>
        <p:sp>
          <p:nvSpPr>
            <p:cNvPr id="10" name="Freeform 30"/>
            <p:cNvSpPr/>
            <p:nvPr/>
          </p:nvSpPr>
          <p:spPr bwMode="auto">
            <a:xfrm>
              <a:off x="3011" y="906"/>
              <a:ext cx="735" cy="841"/>
            </a:xfrm>
            <a:custGeom>
              <a:avLst/>
              <a:gdLst>
                <a:gd name="T0" fmla="*/ 76 w 311"/>
                <a:gd name="T1" fmla="*/ 0 h 356"/>
                <a:gd name="T2" fmla="*/ 63 w 311"/>
                <a:gd name="T3" fmla="*/ 125 h 356"/>
                <a:gd name="T4" fmla="*/ 9 w 311"/>
                <a:gd name="T5" fmla="*/ 356 h 356"/>
                <a:gd name="T6" fmla="*/ 202 w 311"/>
                <a:gd name="T7" fmla="*/ 121 h 356"/>
                <a:gd name="T8" fmla="*/ 311 w 311"/>
                <a:gd name="T9" fmla="*/ 128 h 356"/>
                <a:gd name="T10" fmla="*/ 164 w 311"/>
                <a:gd name="T11" fmla="*/ 99 h 356"/>
                <a:gd name="T12" fmla="*/ 105 w 311"/>
                <a:gd name="T13" fmla="*/ 40 h 356"/>
                <a:gd name="T14" fmla="*/ 76 w 311"/>
                <a:gd name="T1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56">
                  <a:moveTo>
                    <a:pt x="76" y="0"/>
                  </a:moveTo>
                  <a:cubicBezTo>
                    <a:pt x="76" y="0"/>
                    <a:pt x="126" y="57"/>
                    <a:pt x="63" y="125"/>
                  </a:cubicBezTo>
                  <a:cubicBezTo>
                    <a:pt x="0" y="194"/>
                    <a:pt x="5" y="264"/>
                    <a:pt x="9" y="356"/>
                  </a:cubicBezTo>
                  <a:cubicBezTo>
                    <a:pt x="9" y="356"/>
                    <a:pt x="16" y="134"/>
                    <a:pt x="202" y="121"/>
                  </a:cubicBezTo>
                  <a:cubicBezTo>
                    <a:pt x="202" y="121"/>
                    <a:pt x="267" y="113"/>
                    <a:pt x="311" y="128"/>
                  </a:cubicBezTo>
                  <a:cubicBezTo>
                    <a:pt x="311" y="128"/>
                    <a:pt x="264" y="94"/>
                    <a:pt x="164" y="99"/>
                  </a:cubicBezTo>
                  <a:cubicBezTo>
                    <a:pt x="164" y="99"/>
                    <a:pt x="120" y="106"/>
                    <a:pt x="105" y="40"/>
                  </a:cubicBezTo>
                  <a:cubicBezTo>
                    <a:pt x="105" y="40"/>
                    <a:pt x="102" y="14"/>
                    <a:pt x="76" y="0"/>
                  </a:cubicBezTo>
                  <a:close/>
                </a:path>
              </a:pathLst>
            </a:custGeom>
            <a:solidFill>
              <a:srgbClr val="EB9A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31"/>
            <p:cNvSpPr/>
            <p:nvPr/>
          </p:nvSpPr>
          <p:spPr bwMode="auto">
            <a:xfrm>
              <a:off x="3321" y="996"/>
              <a:ext cx="132" cy="111"/>
            </a:xfrm>
            <a:custGeom>
              <a:avLst/>
              <a:gdLst>
                <a:gd name="T0" fmla="*/ 51 w 56"/>
                <a:gd name="T1" fmla="*/ 11 h 47"/>
                <a:gd name="T2" fmla="*/ 37 w 56"/>
                <a:gd name="T3" fmla="*/ 40 h 47"/>
                <a:gd name="T4" fmla="*/ 5 w 56"/>
                <a:gd name="T5" fmla="*/ 37 h 47"/>
                <a:gd name="T6" fmla="*/ 19 w 56"/>
                <a:gd name="T7" fmla="*/ 8 h 47"/>
                <a:gd name="T8" fmla="*/ 51 w 56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51" y="11"/>
                  </a:moveTo>
                  <a:cubicBezTo>
                    <a:pt x="56" y="20"/>
                    <a:pt x="50" y="33"/>
                    <a:pt x="37" y="40"/>
                  </a:cubicBezTo>
                  <a:cubicBezTo>
                    <a:pt x="24" y="47"/>
                    <a:pt x="10" y="46"/>
                    <a:pt x="5" y="37"/>
                  </a:cubicBezTo>
                  <a:cubicBezTo>
                    <a:pt x="0" y="28"/>
                    <a:pt x="6" y="15"/>
                    <a:pt x="19" y="8"/>
                  </a:cubicBezTo>
                  <a:cubicBezTo>
                    <a:pt x="32" y="0"/>
                    <a:pt x="46" y="2"/>
                    <a:pt x="51" y="11"/>
                  </a:cubicBezTo>
                  <a:close/>
                </a:path>
              </a:pathLst>
            </a:custGeom>
            <a:solidFill>
              <a:srgbClr val="EB9A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32"/>
            <p:cNvSpPr/>
            <p:nvPr/>
          </p:nvSpPr>
          <p:spPr bwMode="auto">
            <a:xfrm>
              <a:off x="2014" y="757"/>
              <a:ext cx="881" cy="990"/>
            </a:xfrm>
            <a:custGeom>
              <a:avLst/>
              <a:gdLst>
                <a:gd name="T0" fmla="*/ 353 w 373"/>
                <a:gd name="T1" fmla="*/ 419 h 419"/>
                <a:gd name="T2" fmla="*/ 163 w 373"/>
                <a:gd name="T3" fmla="*/ 146 h 419"/>
                <a:gd name="T4" fmla="*/ 0 w 373"/>
                <a:gd name="T5" fmla="*/ 148 h 419"/>
                <a:gd name="T6" fmla="*/ 178 w 373"/>
                <a:gd name="T7" fmla="*/ 114 h 419"/>
                <a:gd name="T8" fmla="*/ 234 w 373"/>
                <a:gd name="T9" fmla="*/ 59 h 419"/>
                <a:gd name="T10" fmla="*/ 268 w 373"/>
                <a:gd name="T11" fmla="*/ 0 h 419"/>
                <a:gd name="T12" fmla="*/ 295 w 373"/>
                <a:gd name="T13" fmla="*/ 150 h 419"/>
                <a:gd name="T14" fmla="*/ 353 w 373"/>
                <a:gd name="T15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3" h="419">
                  <a:moveTo>
                    <a:pt x="353" y="419"/>
                  </a:moveTo>
                  <a:cubicBezTo>
                    <a:pt x="353" y="419"/>
                    <a:pt x="371" y="198"/>
                    <a:pt x="163" y="146"/>
                  </a:cubicBezTo>
                  <a:cubicBezTo>
                    <a:pt x="163" y="146"/>
                    <a:pt x="68" y="128"/>
                    <a:pt x="0" y="148"/>
                  </a:cubicBezTo>
                  <a:cubicBezTo>
                    <a:pt x="0" y="148"/>
                    <a:pt x="52" y="121"/>
                    <a:pt x="178" y="114"/>
                  </a:cubicBezTo>
                  <a:cubicBezTo>
                    <a:pt x="178" y="114"/>
                    <a:pt x="225" y="116"/>
                    <a:pt x="234" y="59"/>
                  </a:cubicBezTo>
                  <a:cubicBezTo>
                    <a:pt x="234" y="59"/>
                    <a:pt x="237" y="22"/>
                    <a:pt x="268" y="0"/>
                  </a:cubicBezTo>
                  <a:cubicBezTo>
                    <a:pt x="268" y="0"/>
                    <a:pt x="217" y="78"/>
                    <a:pt x="295" y="150"/>
                  </a:cubicBezTo>
                  <a:cubicBezTo>
                    <a:pt x="373" y="223"/>
                    <a:pt x="364" y="367"/>
                    <a:pt x="353" y="419"/>
                  </a:cubicBezTo>
                  <a:close/>
                </a:path>
              </a:pathLst>
            </a:custGeom>
            <a:solidFill>
              <a:srgbClr val="2DAC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33"/>
            <p:cNvSpPr/>
            <p:nvPr/>
          </p:nvSpPr>
          <p:spPr bwMode="auto">
            <a:xfrm>
              <a:off x="2371" y="864"/>
              <a:ext cx="146" cy="127"/>
            </a:xfrm>
            <a:custGeom>
              <a:avLst/>
              <a:gdLst>
                <a:gd name="T0" fmla="*/ 6 w 62"/>
                <a:gd name="T1" fmla="*/ 10 h 54"/>
                <a:gd name="T2" fmla="*/ 43 w 62"/>
                <a:gd name="T3" fmla="*/ 10 h 54"/>
                <a:gd name="T4" fmla="*/ 56 w 62"/>
                <a:gd name="T5" fmla="*/ 44 h 54"/>
                <a:gd name="T6" fmla="*/ 19 w 62"/>
                <a:gd name="T7" fmla="*/ 45 h 54"/>
                <a:gd name="T8" fmla="*/ 6 w 62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4">
                  <a:moveTo>
                    <a:pt x="6" y="10"/>
                  </a:moveTo>
                  <a:cubicBezTo>
                    <a:pt x="13" y="1"/>
                    <a:pt x="29" y="0"/>
                    <a:pt x="43" y="10"/>
                  </a:cubicBezTo>
                  <a:cubicBezTo>
                    <a:pt x="57" y="19"/>
                    <a:pt x="62" y="35"/>
                    <a:pt x="56" y="44"/>
                  </a:cubicBezTo>
                  <a:cubicBezTo>
                    <a:pt x="49" y="54"/>
                    <a:pt x="33" y="54"/>
                    <a:pt x="19" y="45"/>
                  </a:cubicBezTo>
                  <a:cubicBezTo>
                    <a:pt x="5" y="35"/>
                    <a:pt x="0" y="20"/>
                    <a:pt x="6" y="10"/>
                  </a:cubicBezTo>
                  <a:close/>
                </a:path>
              </a:pathLst>
            </a:custGeom>
            <a:solidFill>
              <a:srgbClr val="2DAC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34"/>
            <p:cNvSpPr/>
            <p:nvPr/>
          </p:nvSpPr>
          <p:spPr bwMode="auto">
            <a:xfrm>
              <a:off x="2728" y="521"/>
              <a:ext cx="876" cy="1179"/>
            </a:xfrm>
            <a:custGeom>
              <a:avLst/>
              <a:gdLst>
                <a:gd name="T0" fmla="*/ 105 w 371"/>
                <a:gd name="T1" fmla="*/ 499 h 499"/>
                <a:gd name="T2" fmla="*/ 69 w 371"/>
                <a:gd name="T3" fmla="*/ 179 h 499"/>
                <a:gd name="T4" fmla="*/ 0 w 371"/>
                <a:gd name="T5" fmla="*/ 0 h 499"/>
                <a:gd name="T6" fmla="*/ 76 w 371"/>
                <a:gd name="T7" fmla="*/ 53 h 499"/>
                <a:gd name="T8" fmla="*/ 161 w 371"/>
                <a:gd name="T9" fmla="*/ 87 h 499"/>
                <a:gd name="T10" fmla="*/ 237 w 371"/>
                <a:gd name="T11" fmla="*/ 67 h 499"/>
                <a:gd name="T12" fmla="*/ 371 w 371"/>
                <a:gd name="T13" fmla="*/ 47 h 499"/>
                <a:gd name="T14" fmla="*/ 125 w 371"/>
                <a:gd name="T15" fmla="*/ 223 h 499"/>
                <a:gd name="T16" fmla="*/ 105 w 371"/>
                <a:gd name="T17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499">
                  <a:moveTo>
                    <a:pt x="105" y="499"/>
                  </a:moveTo>
                  <a:cubicBezTo>
                    <a:pt x="105" y="499"/>
                    <a:pt x="38" y="333"/>
                    <a:pt x="69" y="179"/>
                  </a:cubicBezTo>
                  <a:cubicBezTo>
                    <a:pt x="97" y="39"/>
                    <a:pt x="0" y="0"/>
                    <a:pt x="0" y="0"/>
                  </a:cubicBezTo>
                  <a:cubicBezTo>
                    <a:pt x="0" y="0"/>
                    <a:pt x="34" y="2"/>
                    <a:pt x="76" y="53"/>
                  </a:cubicBezTo>
                  <a:cubicBezTo>
                    <a:pt x="117" y="105"/>
                    <a:pt x="133" y="92"/>
                    <a:pt x="161" y="87"/>
                  </a:cubicBezTo>
                  <a:cubicBezTo>
                    <a:pt x="161" y="87"/>
                    <a:pt x="214" y="74"/>
                    <a:pt x="237" y="67"/>
                  </a:cubicBezTo>
                  <a:cubicBezTo>
                    <a:pt x="259" y="60"/>
                    <a:pt x="347" y="38"/>
                    <a:pt x="371" y="47"/>
                  </a:cubicBezTo>
                  <a:cubicBezTo>
                    <a:pt x="371" y="47"/>
                    <a:pt x="202" y="68"/>
                    <a:pt x="125" y="223"/>
                  </a:cubicBezTo>
                  <a:cubicBezTo>
                    <a:pt x="125" y="223"/>
                    <a:pt x="75" y="295"/>
                    <a:pt x="105" y="499"/>
                  </a:cubicBezTo>
                  <a:close/>
                </a:path>
              </a:pathLst>
            </a:custGeom>
            <a:solidFill>
              <a:srgbClr val="901C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>
              <a:off x="2983" y="535"/>
              <a:ext cx="165" cy="166"/>
            </a:xfrm>
            <a:prstGeom prst="ellipse">
              <a:avLst/>
            </a:prstGeom>
            <a:solidFill>
              <a:srgbClr val="901C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36"/>
            <p:cNvSpPr/>
            <p:nvPr/>
          </p:nvSpPr>
          <p:spPr bwMode="auto">
            <a:xfrm>
              <a:off x="2187" y="1116"/>
              <a:ext cx="1438" cy="974"/>
            </a:xfrm>
            <a:custGeom>
              <a:avLst/>
              <a:gdLst>
                <a:gd name="T0" fmla="*/ 533 w 609"/>
                <a:gd name="T1" fmla="*/ 207 h 412"/>
                <a:gd name="T2" fmla="*/ 593 w 609"/>
                <a:gd name="T3" fmla="*/ 212 h 412"/>
                <a:gd name="T4" fmla="*/ 609 w 609"/>
                <a:gd name="T5" fmla="*/ 151 h 412"/>
                <a:gd name="T6" fmla="*/ 552 w 609"/>
                <a:gd name="T7" fmla="*/ 125 h 412"/>
                <a:gd name="T8" fmla="*/ 551 w 609"/>
                <a:gd name="T9" fmla="*/ 120 h 412"/>
                <a:gd name="T10" fmla="*/ 549 w 609"/>
                <a:gd name="T11" fmla="*/ 77 h 412"/>
                <a:gd name="T12" fmla="*/ 552 w 609"/>
                <a:gd name="T13" fmla="*/ 76 h 412"/>
                <a:gd name="T14" fmla="*/ 601 w 609"/>
                <a:gd name="T15" fmla="*/ 62 h 412"/>
                <a:gd name="T16" fmla="*/ 596 w 609"/>
                <a:gd name="T17" fmla="*/ 40 h 412"/>
                <a:gd name="T18" fmla="*/ 505 w 609"/>
                <a:gd name="T19" fmla="*/ 59 h 412"/>
                <a:gd name="T20" fmla="*/ 356 w 609"/>
                <a:gd name="T21" fmla="*/ 305 h 412"/>
                <a:gd name="T22" fmla="*/ 104 w 609"/>
                <a:gd name="T23" fmla="*/ 157 h 412"/>
                <a:gd name="T24" fmla="*/ 115 w 609"/>
                <a:gd name="T25" fmla="*/ 24 h 412"/>
                <a:gd name="T26" fmla="*/ 15 w 609"/>
                <a:gd name="T27" fmla="*/ 0 h 412"/>
                <a:gd name="T28" fmla="*/ 0 w 609"/>
                <a:gd name="T29" fmla="*/ 60 h 412"/>
                <a:gd name="T30" fmla="*/ 56 w 609"/>
                <a:gd name="T31" fmla="*/ 87 h 412"/>
                <a:gd name="T32" fmla="*/ 56 w 609"/>
                <a:gd name="T33" fmla="*/ 127 h 412"/>
                <a:gd name="T34" fmla="*/ 55 w 609"/>
                <a:gd name="T35" fmla="*/ 128 h 412"/>
                <a:gd name="T36" fmla="*/ 2 w 609"/>
                <a:gd name="T37" fmla="*/ 151 h 412"/>
                <a:gd name="T38" fmla="*/ 17 w 609"/>
                <a:gd name="T39" fmla="*/ 211 h 412"/>
                <a:gd name="T40" fmla="*/ 78 w 609"/>
                <a:gd name="T41" fmla="*/ 208 h 412"/>
                <a:gd name="T42" fmla="*/ 104 w 609"/>
                <a:gd name="T43" fmla="*/ 253 h 412"/>
                <a:gd name="T44" fmla="*/ 103 w 609"/>
                <a:gd name="T45" fmla="*/ 254 h 412"/>
                <a:gd name="T46" fmla="*/ 69 w 609"/>
                <a:gd name="T47" fmla="*/ 304 h 412"/>
                <a:gd name="T48" fmla="*/ 114 w 609"/>
                <a:gd name="T49" fmla="*/ 347 h 412"/>
                <a:gd name="T50" fmla="*/ 165 w 609"/>
                <a:gd name="T51" fmla="*/ 312 h 412"/>
                <a:gd name="T52" fmla="*/ 219 w 609"/>
                <a:gd name="T53" fmla="*/ 339 h 412"/>
                <a:gd name="T54" fmla="*/ 218 w 609"/>
                <a:gd name="T55" fmla="*/ 341 h 412"/>
                <a:gd name="T56" fmla="*/ 218 w 609"/>
                <a:gd name="T57" fmla="*/ 401 h 412"/>
                <a:gd name="T58" fmla="*/ 279 w 609"/>
                <a:gd name="T59" fmla="*/ 412 h 412"/>
                <a:gd name="T60" fmla="*/ 302 w 609"/>
                <a:gd name="T61" fmla="*/ 354 h 412"/>
                <a:gd name="T62" fmla="*/ 302 w 609"/>
                <a:gd name="T63" fmla="*/ 354 h 412"/>
                <a:gd name="T64" fmla="*/ 341 w 609"/>
                <a:gd name="T65" fmla="*/ 352 h 412"/>
                <a:gd name="T66" fmla="*/ 342 w 609"/>
                <a:gd name="T67" fmla="*/ 353 h 412"/>
                <a:gd name="T68" fmla="*/ 370 w 609"/>
                <a:gd name="T69" fmla="*/ 406 h 412"/>
                <a:gd name="T70" fmla="*/ 429 w 609"/>
                <a:gd name="T71" fmla="*/ 387 h 412"/>
                <a:gd name="T72" fmla="*/ 422 w 609"/>
                <a:gd name="T73" fmla="*/ 325 h 412"/>
                <a:gd name="T74" fmla="*/ 421 w 609"/>
                <a:gd name="T75" fmla="*/ 325 h 412"/>
                <a:gd name="T76" fmla="*/ 455 w 609"/>
                <a:gd name="T77" fmla="*/ 303 h 412"/>
                <a:gd name="T78" fmla="*/ 456 w 609"/>
                <a:gd name="T79" fmla="*/ 305 h 412"/>
                <a:gd name="T80" fmla="*/ 507 w 609"/>
                <a:gd name="T81" fmla="*/ 338 h 412"/>
                <a:gd name="T82" fmla="*/ 549 w 609"/>
                <a:gd name="T83" fmla="*/ 292 h 412"/>
                <a:gd name="T84" fmla="*/ 513 w 609"/>
                <a:gd name="T85" fmla="*/ 242 h 412"/>
                <a:gd name="T86" fmla="*/ 512 w 609"/>
                <a:gd name="T87" fmla="*/ 241 h 412"/>
                <a:gd name="T88" fmla="*/ 531 w 609"/>
                <a:gd name="T89" fmla="*/ 206 h 412"/>
                <a:gd name="T90" fmla="*/ 533 w 609"/>
                <a:gd name="T91" fmla="*/ 2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09" h="412">
                  <a:moveTo>
                    <a:pt x="533" y="207"/>
                  </a:moveTo>
                  <a:cubicBezTo>
                    <a:pt x="593" y="212"/>
                    <a:pt x="593" y="212"/>
                    <a:pt x="593" y="212"/>
                  </a:cubicBezTo>
                  <a:cubicBezTo>
                    <a:pt x="609" y="151"/>
                    <a:pt x="609" y="151"/>
                    <a:pt x="609" y="151"/>
                  </a:cubicBezTo>
                  <a:cubicBezTo>
                    <a:pt x="552" y="125"/>
                    <a:pt x="552" y="125"/>
                    <a:pt x="552" y="125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2" y="107"/>
                    <a:pt x="552" y="97"/>
                    <a:pt x="549" y="77"/>
                  </a:cubicBezTo>
                  <a:cubicBezTo>
                    <a:pt x="552" y="76"/>
                    <a:pt x="552" y="76"/>
                    <a:pt x="552" y="76"/>
                  </a:cubicBezTo>
                  <a:cubicBezTo>
                    <a:pt x="601" y="62"/>
                    <a:pt x="601" y="62"/>
                    <a:pt x="601" y="62"/>
                  </a:cubicBezTo>
                  <a:cubicBezTo>
                    <a:pt x="596" y="40"/>
                    <a:pt x="596" y="40"/>
                    <a:pt x="596" y="40"/>
                  </a:cubicBezTo>
                  <a:cubicBezTo>
                    <a:pt x="553" y="39"/>
                    <a:pt x="518" y="53"/>
                    <a:pt x="505" y="59"/>
                  </a:cubicBezTo>
                  <a:cubicBezTo>
                    <a:pt x="530" y="167"/>
                    <a:pt x="464" y="277"/>
                    <a:pt x="356" y="305"/>
                  </a:cubicBezTo>
                  <a:cubicBezTo>
                    <a:pt x="245" y="334"/>
                    <a:pt x="133" y="268"/>
                    <a:pt x="104" y="157"/>
                  </a:cubicBezTo>
                  <a:cubicBezTo>
                    <a:pt x="92" y="111"/>
                    <a:pt x="97" y="64"/>
                    <a:pt x="115" y="24"/>
                  </a:cubicBezTo>
                  <a:cubicBezTo>
                    <a:pt x="83" y="7"/>
                    <a:pt x="35" y="2"/>
                    <a:pt x="15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5" y="100"/>
                    <a:pt x="54" y="107"/>
                    <a:pt x="56" y="127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78" y="208"/>
                    <a:pt x="78" y="208"/>
                    <a:pt x="78" y="208"/>
                  </a:cubicBezTo>
                  <a:cubicBezTo>
                    <a:pt x="85" y="224"/>
                    <a:pt x="94" y="239"/>
                    <a:pt x="104" y="253"/>
                  </a:cubicBezTo>
                  <a:cubicBezTo>
                    <a:pt x="103" y="254"/>
                    <a:pt x="103" y="254"/>
                    <a:pt x="103" y="254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14" y="347"/>
                    <a:pt x="114" y="347"/>
                    <a:pt x="114" y="347"/>
                  </a:cubicBezTo>
                  <a:cubicBezTo>
                    <a:pt x="165" y="312"/>
                    <a:pt x="165" y="312"/>
                    <a:pt x="165" y="312"/>
                  </a:cubicBezTo>
                  <a:cubicBezTo>
                    <a:pt x="182" y="323"/>
                    <a:pt x="200" y="332"/>
                    <a:pt x="219" y="339"/>
                  </a:cubicBezTo>
                  <a:cubicBezTo>
                    <a:pt x="218" y="341"/>
                    <a:pt x="218" y="341"/>
                    <a:pt x="218" y="341"/>
                  </a:cubicBezTo>
                  <a:cubicBezTo>
                    <a:pt x="218" y="401"/>
                    <a:pt x="218" y="401"/>
                    <a:pt x="218" y="401"/>
                  </a:cubicBezTo>
                  <a:cubicBezTo>
                    <a:pt x="279" y="412"/>
                    <a:pt x="279" y="412"/>
                    <a:pt x="279" y="41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315" y="354"/>
                    <a:pt x="328" y="354"/>
                    <a:pt x="341" y="352"/>
                  </a:cubicBezTo>
                  <a:cubicBezTo>
                    <a:pt x="342" y="353"/>
                    <a:pt x="342" y="353"/>
                    <a:pt x="342" y="353"/>
                  </a:cubicBezTo>
                  <a:cubicBezTo>
                    <a:pt x="370" y="406"/>
                    <a:pt x="370" y="406"/>
                    <a:pt x="370" y="406"/>
                  </a:cubicBezTo>
                  <a:cubicBezTo>
                    <a:pt x="429" y="387"/>
                    <a:pt x="429" y="387"/>
                    <a:pt x="429" y="387"/>
                  </a:cubicBezTo>
                  <a:cubicBezTo>
                    <a:pt x="422" y="325"/>
                    <a:pt x="422" y="325"/>
                    <a:pt x="422" y="325"/>
                  </a:cubicBezTo>
                  <a:cubicBezTo>
                    <a:pt x="421" y="325"/>
                    <a:pt x="421" y="325"/>
                    <a:pt x="421" y="325"/>
                  </a:cubicBezTo>
                  <a:cubicBezTo>
                    <a:pt x="433" y="318"/>
                    <a:pt x="444" y="311"/>
                    <a:pt x="455" y="303"/>
                  </a:cubicBezTo>
                  <a:cubicBezTo>
                    <a:pt x="456" y="305"/>
                    <a:pt x="456" y="305"/>
                    <a:pt x="456" y="305"/>
                  </a:cubicBezTo>
                  <a:cubicBezTo>
                    <a:pt x="507" y="338"/>
                    <a:pt x="507" y="338"/>
                    <a:pt x="507" y="338"/>
                  </a:cubicBezTo>
                  <a:cubicBezTo>
                    <a:pt x="549" y="292"/>
                    <a:pt x="549" y="292"/>
                    <a:pt x="549" y="292"/>
                  </a:cubicBezTo>
                  <a:cubicBezTo>
                    <a:pt x="513" y="242"/>
                    <a:pt x="513" y="242"/>
                    <a:pt x="513" y="242"/>
                  </a:cubicBezTo>
                  <a:cubicBezTo>
                    <a:pt x="512" y="241"/>
                    <a:pt x="512" y="241"/>
                    <a:pt x="512" y="241"/>
                  </a:cubicBezTo>
                  <a:cubicBezTo>
                    <a:pt x="519" y="230"/>
                    <a:pt x="526" y="219"/>
                    <a:pt x="531" y="206"/>
                  </a:cubicBezTo>
                  <a:lnTo>
                    <a:pt x="533" y="207"/>
                  </a:lnTo>
                  <a:close/>
                </a:path>
              </a:pathLst>
            </a:custGeom>
            <a:solidFill>
              <a:srgbClr val="0067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7"/>
            <p:cNvSpPr>
              <a:spLocks noEditPoints="1"/>
            </p:cNvSpPr>
            <p:nvPr/>
          </p:nvSpPr>
          <p:spPr bwMode="auto">
            <a:xfrm>
              <a:off x="1452" y="2276"/>
              <a:ext cx="257" cy="260"/>
            </a:xfrm>
            <a:custGeom>
              <a:avLst/>
              <a:gdLst>
                <a:gd name="T0" fmla="*/ 0 w 109"/>
                <a:gd name="T1" fmla="*/ 108 h 110"/>
                <a:gd name="T2" fmla="*/ 12 w 109"/>
                <a:gd name="T3" fmla="*/ 61 h 110"/>
                <a:gd name="T4" fmla="*/ 25 w 109"/>
                <a:gd name="T5" fmla="*/ 61 h 110"/>
                <a:gd name="T6" fmla="*/ 15 w 109"/>
                <a:gd name="T7" fmla="*/ 108 h 110"/>
                <a:gd name="T8" fmla="*/ 0 w 109"/>
                <a:gd name="T9" fmla="*/ 108 h 110"/>
                <a:gd name="T10" fmla="*/ 10 w 109"/>
                <a:gd name="T11" fmla="*/ 26 h 110"/>
                <a:gd name="T12" fmla="*/ 2 w 109"/>
                <a:gd name="T13" fmla="*/ 2 h 110"/>
                <a:gd name="T14" fmla="*/ 16 w 109"/>
                <a:gd name="T15" fmla="*/ 2 h 110"/>
                <a:gd name="T16" fmla="*/ 24 w 109"/>
                <a:gd name="T17" fmla="*/ 26 h 110"/>
                <a:gd name="T18" fmla="*/ 10 w 109"/>
                <a:gd name="T19" fmla="*/ 26 h 110"/>
                <a:gd name="T20" fmla="*/ 12 w 109"/>
                <a:gd name="T21" fmla="*/ 55 h 110"/>
                <a:gd name="T22" fmla="*/ 3 w 109"/>
                <a:gd name="T23" fmla="*/ 31 h 110"/>
                <a:gd name="T24" fmla="*/ 17 w 109"/>
                <a:gd name="T25" fmla="*/ 31 h 110"/>
                <a:gd name="T26" fmla="*/ 25 w 109"/>
                <a:gd name="T27" fmla="*/ 55 h 110"/>
                <a:gd name="T28" fmla="*/ 12 w 109"/>
                <a:gd name="T29" fmla="*/ 55 h 110"/>
                <a:gd name="T30" fmla="*/ 27 w 109"/>
                <a:gd name="T31" fmla="*/ 110 h 110"/>
                <a:gd name="T32" fmla="*/ 27 w 109"/>
                <a:gd name="T33" fmla="*/ 99 h 110"/>
                <a:gd name="T34" fmla="*/ 60 w 109"/>
                <a:gd name="T35" fmla="*/ 23 h 110"/>
                <a:gd name="T36" fmla="*/ 45 w 109"/>
                <a:gd name="T37" fmla="*/ 23 h 110"/>
                <a:gd name="T38" fmla="*/ 45 w 109"/>
                <a:gd name="T39" fmla="*/ 37 h 110"/>
                <a:gd name="T40" fmla="*/ 31 w 109"/>
                <a:gd name="T41" fmla="*/ 37 h 110"/>
                <a:gd name="T42" fmla="*/ 31 w 109"/>
                <a:gd name="T43" fmla="*/ 13 h 110"/>
                <a:gd name="T44" fmla="*/ 60 w 109"/>
                <a:gd name="T45" fmla="*/ 13 h 110"/>
                <a:gd name="T46" fmla="*/ 60 w 109"/>
                <a:gd name="T47" fmla="*/ 0 h 110"/>
                <a:gd name="T48" fmla="*/ 75 w 109"/>
                <a:gd name="T49" fmla="*/ 0 h 110"/>
                <a:gd name="T50" fmla="*/ 75 w 109"/>
                <a:gd name="T51" fmla="*/ 11 h 110"/>
                <a:gd name="T52" fmla="*/ 75 w 109"/>
                <a:gd name="T53" fmla="*/ 13 h 110"/>
                <a:gd name="T54" fmla="*/ 107 w 109"/>
                <a:gd name="T55" fmla="*/ 13 h 110"/>
                <a:gd name="T56" fmla="*/ 107 w 109"/>
                <a:gd name="T57" fmla="*/ 37 h 110"/>
                <a:gd name="T58" fmla="*/ 93 w 109"/>
                <a:gd name="T59" fmla="*/ 37 h 110"/>
                <a:gd name="T60" fmla="*/ 93 w 109"/>
                <a:gd name="T61" fmla="*/ 23 h 110"/>
                <a:gd name="T62" fmla="*/ 75 w 109"/>
                <a:gd name="T63" fmla="*/ 23 h 110"/>
                <a:gd name="T64" fmla="*/ 72 w 109"/>
                <a:gd name="T65" fmla="*/ 48 h 110"/>
                <a:gd name="T66" fmla="*/ 82 w 109"/>
                <a:gd name="T67" fmla="*/ 48 h 110"/>
                <a:gd name="T68" fmla="*/ 82 w 109"/>
                <a:gd name="T69" fmla="*/ 91 h 110"/>
                <a:gd name="T70" fmla="*/ 90 w 109"/>
                <a:gd name="T71" fmla="*/ 98 h 110"/>
                <a:gd name="T72" fmla="*/ 98 w 109"/>
                <a:gd name="T73" fmla="*/ 91 h 110"/>
                <a:gd name="T74" fmla="*/ 98 w 109"/>
                <a:gd name="T75" fmla="*/ 87 h 110"/>
                <a:gd name="T76" fmla="*/ 109 w 109"/>
                <a:gd name="T77" fmla="*/ 87 h 110"/>
                <a:gd name="T78" fmla="*/ 109 w 109"/>
                <a:gd name="T79" fmla="*/ 94 h 110"/>
                <a:gd name="T80" fmla="*/ 93 w 109"/>
                <a:gd name="T81" fmla="*/ 107 h 110"/>
                <a:gd name="T82" fmla="*/ 84 w 109"/>
                <a:gd name="T83" fmla="*/ 107 h 110"/>
                <a:gd name="T84" fmla="*/ 68 w 109"/>
                <a:gd name="T85" fmla="*/ 91 h 110"/>
                <a:gd name="T86" fmla="*/ 68 w 109"/>
                <a:gd name="T87" fmla="*/ 64 h 110"/>
                <a:gd name="T88" fmla="*/ 27 w 109"/>
                <a:gd name="T8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9" h="110">
                  <a:moveTo>
                    <a:pt x="0" y="108"/>
                  </a:moveTo>
                  <a:cubicBezTo>
                    <a:pt x="7" y="94"/>
                    <a:pt x="11" y="78"/>
                    <a:pt x="12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4" y="78"/>
                    <a:pt x="21" y="94"/>
                    <a:pt x="15" y="108"/>
                  </a:cubicBezTo>
                  <a:lnTo>
                    <a:pt x="0" y="108"/>
                  </a:lnTo>
                  <a:close/>
                  <a:moveTo>
                    <a:pt x="10" y="26"/>
                  </a:moveTo>
                  <a:cubicBezTo>
                    <a:pt x="8" y="17"/>
                    <a:pt x="5" y="9"/>
                    <a:pt x="2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0" y="10"/>
                    <a:pt x="22" y="18"/>
                    <a:pt x="24" y="26"/>
                  </a:cubicBezTo>
                  <a:lnTo>
                    <a:pt x="10" y="26"/>
                  </a:lnTo>
                  <a:close/>
                  <a:moveTo>
                    <a:pt x="12" y="55"/>
                  </a:moveTo>
                  <a:cubicBezTo>
                    <a:pt x="10" y="48"/>
                    <a:pt x="7" y="40"/>
                    <a:pt x="3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21" y="39"/>
                    <a:pt x="23" y="47"/>
                    <a:pt x="25" y="55"/>
                  </a:cubicBezTo>
                  <a:lnTo>
                    <a:pt x="12" y="55"/>
                  </a:lnTo>
                  <a:close/>
                  <a:moveTo>
                    <a:pt x="27" y="110"/>
                  </a:moveTo>
                  <a:cubicBezTo>
                    <a:pt x="27" y="99"/>
                    <a:pt x="27" y="99"/>
                    <a:pt x="27" y="99"/>
                  </a:cubicBezTo>
                  <a:cubicBezTo>
                    <a:pt x="49" y="79"/>
                    <a:pt x="60" y="54"/>
                    <a:pt x="60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32"/>
                    <a:pt x="73" y="41"/>
                    <a:pt x="72" y="48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6"/>
                    <a:pt x="85" y="98"/>
                    <a:pt x="90" y="98"/>
                  </a:cubicBezTo>
                  <a:cubicBezTo>
                    <a:pt x="96" y="98"/>
                    <a:pt x="98" y="96"/>
                    <a:pt x="98" y="91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9" y="103"/>
                    <a:pt x="104" y="107"/>
                    <a:pt x="93" y="107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73" y="107"/>
                    <a:pt x="68" y="102"/>
                    <a:pt x="68" y="91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2" y="80"/>
                    <a:pt x="48" y="96"/>
                    <a:pt x="27" y="1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38"/>
            <p:cNvSpPr>
              <a:spLocks noEditPoints="1"/>
            </p:cNvSpPr>
            <p:nvPr/>
          </p:nvSpPr>
          <p:spPr bwMode="auto">
            <a:xfrm>
              <a:off x="1747" y="2288"/>
              <a:ext cx="244" cy="246"/>
            </a:xfrm>
            <a:custGeom>
              <a:avLst/>
              <a:gdLst>
                <a:gd name="T0" fmla="*/ 0 w 103"/>
                <a:gd name="T1" fmla="*/ 104 h 104"/>
                <a:gd name="T2" fmla="*/ 0 w 103"/>
                <a:gd name="T3" fmla="*/ 0 h 104"/>
                <a:gd name="T4" fmla="*/ 40 w 103"/>
                <a:gd name="T5" fmla="*/ 0 h 104"/>
                <a:gd name="T6" fmla="*/ 40 w 103"/>
                <a:gd name="T7" fmla="*/ 10 h 104"/>
                <a:gd name="T8" fmla="*/ 32 w 103"/>
                <a:gd name="T9" fmla="*/ 39 h 104"/>
                <a:gd name="T10" fmla="*/ 40 w 103"/>
                <a:gd name="T11" fmla="*/ 63 h 104"/>
                <a:gd name="T12" fmla="*/ 16 w 103"/>
                <a:gd name="T13" fmla="*/ 88 h 104"/>
                <a:gd name="T14" fmla="*/ 16 w 103"/>
                <a:gd name="T15" fmla="*/ 77 h 104"/>
                <a:gd name="T16" fmla="*/ 28 w 103"/>
                <a:gd name="T17" fmla="*/ 62 h 104"/>
                <a:gd name="T18" fmla="*/ 19 w 103"/>
                <a:gd name="T19" fmla="*/ 40 h 104"/>
                <a:gd name="T20" fmla="*/ 26 w 103"/>
                <a:gd name="T21" fmla="*/ 10 h 104"/>
                <a:gd name="T22" fmla="*/ 14 w 103"/>
                <a:gd name="T23" fmla="*/ 10 h 104"/>
                <a:gd name="T24" fmla="*/ 14 w 103"/>
                <a:gd name="T25" fmla="*/ 104 h 104"/>
                <a:gd name="T26" fmla="*/ 0 w 103"/>
                <a:gd name="T27" fmla="*/ 104 h 104"/>
                <a:gd name="T28" fmla="*/ 46 w 103"/>
                <a:gd name="T29" fmla="*/ 101 h 104"/>
                <a:gd name="T30" fmla="*/ 46 w 103"/>
                <a:gd name="T31" fmla="*/ 1 h 104"/>
                <a:gd name="T32" fmla="*/ 102 w 103"/>
                <a:gd name="T33" fmla="*/ 1 h 104"/>
                <a:gd name="T34" fmla="*/ 102 w 103"/>
                <a:gd name="T35" fmla="*/ 84 h 104"/>
                <a:gd name="T36" fmla="*/ 85 w 103"/>
                <a:gd name="T37" fmla="*/ 101 h 104"/>
                <a:gd name="T38" fmla="*/ 46 w 103"/>
                <a:gd name="T39" fmla="*/ 101 h 104"/>
                <a:gd name="T40" fmla="*/ 60 w 103"/>
                <a:gd name="T41" fmla="*/ 12 h 104"/>
                <a:gd name="T42" fmla="*/ 60 w 103"/>
                <a:gd name="T43" fmla="*/ 44 h 104"/>
                <a:gd name="T44" fmla="*/ 88 w 103"/>
                <a:gd name="T45" fmla="*/ 44 h 104"/>
                <a:gd name="T46" fmla="*/ 88 w 103"/>
                <a:gd name="T47" fmla="*/ 12 h 104"/>
                <a:gd name="T48" fmla="*/ 60 w 103"/>
                <a:gd name="T49" fmla="*/ 12 h 104"/>
                <a:gd name="T50" fmla="*/ 60 w 103"/>
                <a:gd name="T51" fmla="*/ 92 h 104"/>
                <a:gd name="T52" fmla="*/ 81 w 103"/>
                <a:gd name="T53" fmla="*/ 92 h 104"/>
                <a:gd name="T54" fmla="*/ 88 w 103"/>
                <a:gd name="T55" fmla="*/ 84 h 104"/>
                <a:gd name="T56" fmla="*/ 88 w 103"/>
                <a:gd name="T57" fmla="*/ 54 h 104"/>
                <a:gd name="T58" fmla="*/ 60 w 103"/>
                <a:gd name="T59" fmla="*/ 54 h 104"/>
                <a:gd name="T60" fmla="*/ 60 w 103"/>
                <a:gd name="T61" fmla="*/ 9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" h="104">
                  <a:moveTo>
                    <a:pt x="0" y="10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22"/>
                    <a:pt x="36" y="31"/>
                    <a:pt x="32" y="39"/>
                  </a:cubicBezTo>
                  <a:cubicBezTo>
                    <a:pt x="38" y="46"/>
                    <a:pt x="40" y="54"/>
                    <a:pt x="40" y="63"/>
                  </a:cubicBezTo>
                  <a:cubicBezTo>
                    <a:pt x="41" y="80"/>
                    <a:pt x="32" y="88"/>
                    <a:pt x="16" y="88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4" y="77"/>
                    <a:pt x="28" y="72"/>
                    <a:pt x="28" y="62"/>
                  </a:cubicBezTo>
                  <a:cubicBezTo>
                    <a:pt x="28" y="54"/>
                    <a:pt x="25" y="47"/>
                    <a:pt x="19" y="40"/>
                  </a:cubicBezTo>
                  <a:cubicBezTo>
                    <a:pt x="23" y="31"/>
                    <a:pt x="25" y="21"/>
                    <a:pt x="26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4"/>
                    <a:pt x="14" y="104"/>
                    <a:pt x="14" y="104"/>
                  </a:cubicBezTo>
                  <a:lnTo>
                    <a:pt x="0" y="104"/>
                  </a:lnTo>
                  <a:close/>
                  <a:moveTo>
                    <a:pt x="46" y="10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3" y="96"/>
                    <a:pt x="97" y="102"/>
                    <a:pt x="85" y="101"/>
                  </a:cubicBezTo>
                  <a:lnTo>
                    <a:pt x="46" y="101"/>
                  </a:lnTo>
                  <a:close/>
                  <a:moveTo>
                    <a:pt x="60" y="12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60" y="12"/>
                  </a:lnTo>
                  <a:close/>
                  <a:moveTo>
                    <a:pt x="60" y="92"/>
                  </a:moveTo>
                  <a:cubicBezTo>
                    <a:pt x="81" y="92"/>
                    <a:pt x="81" y="92"/>
                    <a:pt x="81" y="92"/>
                  </a:cubicBezTo>
                  <a:cubicBezTo>
                    <a:pt x="86" y="92"/>
                    <a:pt x="88" y="90"/>
                    <a:pt x="88" y="8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60" y="54"/>
                    <a:pt x="60" y="54"/>
                    <a:pt x="60" y="54"/>
                  </a:cubicBezTo>
                  <a:lnTo>
                    <a:pt x="60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9"/>
            <p:cNvSpPr>
              <a:spLocks noEditPoints="1"/>
            </p:cNvSpPr>
            <p:nvPr/>
          </p:nvSpPr>
          <p:spPr bwMode="auto">
            <a:xfrm>
              <a:off x="2026" y="2290"/>
              <a:ext cx="262" cy="246"/>
            </a:xfrm>
            <a:custGeom>
              <a:avLst/>
              <a:gdLst>
                <a:gd name="T0" fmla="*/ 1 w 111"/>
                <a:gd name="T1" fmla="*/ 10 h 104"/>
                <a:gd name="T2" fmla="*/ 1 w 111"/>
                <a:gd name="T3" fmla="*/ 0 h 104"/>
                <a:gd name="T4" fmla="*/ 49 w 111"/>
                <a:gd name="T5" fmla="*/ 0 h 104"/>
                <a:gd name="T6" fmla="*/ 49 w 111"/>
                <a:gd name="T7" fmla="*/ 10 h 104"/>
                <a:gd name="T8" fmla="*/ 43 w 111"/>
                <a:gd name="T9" fmla="*/ 10 h 104"/>
                <a:gd name="T10" fmla="*/ 43 w 111"/>
                <a:gd name="T11" fmla="*/ 73 h 104"/>
                <a:gd name="T12" fmla="*/ 50 w 111"/>
                <a:gd name="T13" fmla="*/ 71 h 104"/>
                <a:gd name="T14" fmla="*/ 50 w 111"/>
                <a:gd name="T15" fmla="*/ 81 h 104"/>
                <a:gd name="T16" fmla="*/ 46 w 111"/>
                <a:gd name="T17" fmla="*/ 82 h 104"/>
                <a:gd name="T18" fmla="*/ 43 w 111"/>
                <a:gd name="T19" fmla="*/ 83 h 104"/>
                <a:gd name="T20" fmla="*/ 43 w 111"/>
                <a:gd name="T21" fmla="*/ 104 h 104"/>
                <a:gd name="T22" fmla="*/ 31 w 111"/>
                <a:gd name="T23" fmla="*/ 104 h 104"/>
                <a:gd name="T24" fmla="*/ 31 w 111"/>
                <a:gd name="T25" fmla="*/ 86 h 104"/>
                <a:gd name="T26" fmla="*/ 0 w 111"/>
                <a:gd name="T27" fmla="*/ 90 h 104"/>
                <a:gd name="T28" fmla="*/ 0 w 111"/>
                <a:gd name="T29" fmla="*/ 78 h 104"/>
                <a:gd name="T30" fmla="*/ 6 w 111"/>
                <a:gd name="T31" fmla="*/ 78 h 104"/>
                <a:gd name="T32" fmla="*/ 6 w 111"/>
                <a:gd name="T33" fmla="*/ 10 h 104"/>
                <a:gd name="T34" fmla="*/ 1 w 111"/>
                <a:gd name="T35" fmla="*/ 10 h 104"/>
                <a:gd name="T36" fmla="*/ 18 w 111"/>
                <a:gd name="T37" fmla="*/ 10 h 104"/>
                <a:gd name="T38" fmla="*/ 18 w 111"/>
                <a:gd name="T39" fmla="*/ 25 h 104"/>
                <a:gd name="T40" fmla="*/ 31 w 111"/>
                <a:gd name="T41" fmla="*/ 25 h 104"/>
                <a:gd name="T42" fmla="*/ 31 w 111"/>
                <a:gd name="T43" fmla="*/ 10 h 104"/>
                <a:gd name="T44" fmla="*/ 18 w 111"/>
                <a:gd name="T45" fmla="*/ 10 h 104"/>
                <a:gd name="T46" fmla="*/ 18 w 111"/>
                <a:gd name="T47" fmla="*/ 35 h 104"/>
                <a:gd name="T48" fmla="*/ 18 w 111"/>
                <a:gd name="T49" fmla="*/ 50 h 104"/>
                <a:gd name="T50" fmla="*/ 31 w 111"/>
                <a:gd name="T51" fmla="*/ 50 h 104"/>
                <a:gd name="T52" fmla="*/ 31 w 111"/>
                <a:gd name="T53" fmla="*/ 35 h 104"/>
                <a:gd name="T54" fmla="*/ 18 w 111"/>
                <a:gd name="T55" fmla="*/ 35 h 104"/>
                <a:gd name="T56" fmla="*/ 18 w 111"/>
                <a:gd name="T57" fmla="*/ 77 h 104"/>
                <a:gd name="T58" fmla="*/ 31 w 111"/>
                <a:gd name="T59" fmla="*/ 75 h 104"/>
                <a:gd name="T60" fmla="*/ 31 w 111"/>
                <a:gd name="T61" fmla="*/ 60 h 104"/>
                <a:gd name="T62" fmla="*/ 18 w 111"/>
                <a:gd name="T63" fmla="*/ 60 h 104"/>
                <a:gd name="T64" fmla="*/ 18 w 111"/>
                <a:gd name="T65" fmla="*/ 77 h 104"/>
                <a:gd name="T66" fmla="*/ 47 w 111"/>
                <a:gd name="T67" fmla="*/ 104 h 104"/>
                <a:gd name="T68" fmla="*/ 47 w 111"/>
                <a:gd name="T69" fmla="*/ 94 h 104"/>
                <a:gd name="T70" fmla="*/ 61 w 111"/>
                <a:gd name="T71" fmla="*/ 65 h 104"/>
                <a:gd name="T72" fmla="*/ 75 w 111"/>
                <a:gd name="T73" fmla="*/ 65 h 104"/>
                <a:gd name="T74" fmla="*/ 47 w 111"/>
                <a:gd name="T75" fmla="*/ 104 h 104"/>
                <a:gd name="T76" fmla="*/ 54 w 111"/>
                <a:gd name="T77" fmla="*/ 58 h 104"/>
                <a:gd name="T78" fmla="*/ 54 w 111"/>
                <a:gd name="T79" fmla="*/ 1 h 104"/>
                <a:gd name="T80" fmla="*/ 105 w 111"/>
                <a:gd name="T81" fmla="*/ 1 h 104"/>
                <a:gd name="T82" fmla="*/ 105 w 111"/>
                <a:gd name="T83" fmla="*/ 40 h 104"/>
                <a:gd name="T84" fmla="*/ 89 w 111"/>
                <a:gd name="T85" fmla="*/ 58 h 104"/>
                <a:gd name="T86" fmla="*/ 54 w 111"/>
                <a:gd name="T87" fmla="*/ 58 h 104"/>
                <a:gd name="T88" fmla="*/ 68 w 111"/>
                <a:gd name="T89" fmla="*/ 48 h 104"/>
                <a:gd name="T90" fmla="*/ 83 w 111"/>
                <a:gd name="T91" fmla="*/ 48 h 104"/>
                <a:gd name="T92" fmla="*/ 91 w 111"/>
                <a:gd name="T93" fmla="*/ 40 h 104"/>
                <a:gd name="T94" fmla="*/ 91 w 111"/>
                <a:gd name="T95" fmla="*/ 11 h 104"/>
                <a:gd name="T96" fmla="*/ 68 w 111"/>
                <a:gd name="T97" fmla="*/ 11 h 104"/>
                <a:gd name="T98" fmla="*/ 68 w 111"/>
                <a:gd name="T99" fmla="*/ 48 h 104"/>
                <a:gd name="T100" fmla="*/ 111 w 111"/>
                <a:gd name="T101" fmla="*/ 104 h 104"/>
                <a:gd name="T102" fmla="*/ 83 w 111"/>
                <a:gd name="T103" fmla="*/ 65 h 104"/>
                <a:gd name="T104" fmla="*/ 97 w 111"/>
                <a:gd name="T105" fmla="*/ 65 h 104"/>
                <a:gd name="T106" fmla="*/ 111 w 111"/>
                <a:gd name="T107" fmla="*/ 94 h 104"/>
                <a:gd name="T108" fmla="*/ 111 w 111"/>
                <a:gd name="T10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104">
                  <a:moveTo>
                    <a:pt x="1" y="1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5" y="73"/>
                    <a:pt x="48" y="72"/>
                    <a:pt x="50" y="7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9" y="81"/>
                    <a:pt x="48" y="82"/>
                    <a:pt x="46" y="82"/>
                  </a:cubicBezTo>
                  <a:cubicBezTo>
                    <a:pt x="45" y="83"/>
                    <a:pt x="44" y="83"/>
                    <a:pt x="43" y="83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24" y="87"/>
                    <a:pt x="14" y="89"/>
                    <a:pt x="0" y="9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1" y="10"/>
                  </a:lnTo>
                  <a:close/>
                  <a:moveTo>
                    <a:pt x="18" y="10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10"/>
                    <a:pt x="31" y="10"/>
                    <a:pt x="31" y="10"/>
                  </a:cubicBezTo>
                  <a:lnTo>
                    <a:pt x="18" y="10"/>
                  </a:lnTo>
                  <a:close/>
                  <a:moveTo>
                    <a:pt x="18" y="35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lnTo>
                    <a:pt x="18" y="35"/>
                  </a:lnTo>
                  <a:close/>
                  <a:moveTo>
                    <a:pt x="18" y="77"/>
                  </a:moveTo>
                  <a:cubicBezTo>
                    <a:pt x="23" y="76"/>
                    <a:pt x="27" y="76"/>
                    <a:pt x="31" y="75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18" y="60"/>
                    <a:pt x="18" y="60"/>
                    <a:pt x="18" y="60"/>
                  </a:cubicBezTo>
                  <a:lnTo>
                    <a:pt x="18" y="77"/>
                  </a:lnTo>
                  <a:close/>
                  <a:moveTo>
                    <a:pt x="47" y="104"/>
                  </a:moveTo>
                  <a:cubicBezTo>
                    <a:pt x="47" y="94"/>
                    <a:pt x="47" y="94"/>
                    <a:pt x="47" y="94"/>
                  </a:cubicBezTo>
                  <a:cubicBezTo>
                    <a:pt x="55" y="87"/>
                    <a:pt x="60" y="78"/>
                    <a:pt x="61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3" y="84"/>
                    <a:pt x="64" y="97"/>
                    <a:pt x="47" y="104"/>
                  </a:cubicBezTo>
                  <a:close/>
                  <a:moveTo>
                    <a:pt x="54" y="58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6" y="52"/>
                    <a:pt x="100" y="58"/>
                    <a:pt x="89" y="58"/>
                  </a:cubicBezTo>
                  <a:lnTo>
                    <a:pt x="54" y="58"/>
                  </a:lnTo>
                  <a:close/>
                  <a:moveTo>
                    <a:pt x="68" y="48"/>
                  </a:moveTo>
                  <a:cubicBezTo>
                    <a:pt x="83" y="48"/>
                    <a:pt x="83" y="48"/>
                    <a:pt x="83" y="48"/>
                  </a:cubicBezTo>
                  <a:cubicBezTo>
                    <a:pt x="88" y="48"/>
                    <a:pt x="91" y="46"/>
                    <a:pt x="91" y="40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68" y="11"/>
                    <a:pt x="68" y="11"/>
                    <a:pt x="68" y="11"/>
                  </a:cubicBezTo>
                  <a:lnTo>
                    <a:pt x="68" y="48"/>
                  </a:lnTo>
                  <a:close/>
                  <a:moveTo>
                    <a:pt x="111" y="104"/>
                  </a:moveTo>
                  <a:cubicBezTo>
                    <a:pt x="95" y="96"/>
                    <a:pt x="85" y="83"/>
                    <a:pt x="83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9" y="78"/>
                    <a:pt x="103" y="87"/>
                    <a:pt x="111" y="94"/>
                  </a:cubicBezTo>
                  <a:lnTo>
                    <a:pt x="111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0"/>
            <p:cNvSpPr>
              <a:spLocks noEditPoints="1"/>
            </p:cNvSpPr>
            <p:nvPr/>
          </p:nvSpPr>
          <p:spPr bwMode="auto">
            <a:xfrm>
              <a:off x="2317" y="2279"/>
              <a:ext cx="259" cy="245"/>
            </a:xfrm>
            <a:custGeom>
              <a:avLst/>
              <a:gdLst>
                <a:gd name="T0" fmla="*/ 0 w 110"/>
                <a:gd name="T1" fmla="*/ 104 h 104"/>
                <a:gd name="T2" fmla="*/ 0 w 110"/>
                <a:gd name="T3" fmla="*/ 94 h 104"/>
                <a:gd name="T4" fmla="*/ 32 w 110"/>
                <a:gd name="T5" fmla="*/ 94 h 104"/>
                <a:gd name="T6" fmla="*/ 32 w 110"/>
                <a:gd name="T7" fmla="*/ 0 h 104"/>
                <a:gd name="T8" fmla="*/ 47 w 110"/>
                <a:gd name="T9" fmla="*/ 0 h 104"/>
                <a:gd name="T10" fmla="*/ 47 w 110"/>
                <a:gd name="T11" fmla="*/ 94 h 104"/>
                <a:gd name="T12" fmla="*/ 63 w 110"/>
                <a:gd name="T13" fmla="*/ 94 h 104"/>
                <a:gd name="T14" fmla="*/ 63 w 110"/>
                <a:gd name="T15" fmla="*/ 0 h 104"/>
                <a:gd name="T16" fmla="*/ 77 w 110"/>
                <a:gd name="T17" fmla="*/ 0 h 104"/>
                <a:gd name="T18" fmla="*/ 77 w 110"/>
                <a:gd name="T19" fmla="*/ 94 h 104"/>
                <a:gd name="T20" fmla="*/ 110 w 110"/>
                <a:gd name="T21" fmla="*/ 94 h 104"/>
                <a:gd name="T22" fmla="*/ 110 w 110"/>
                <a:gd name="T23" fmla="*/ 104 h 104"/>
                <a:gd name="T24" fmla="*/ 0 w 110"/>
                <a:gd name="T25" fmla="*/ 104 h 104"/>
                <a:gd name="T26" fmla="*/ 12 w 110"/>
                <a:gd name="T27" fmla="*/ 71 h 104"/>
                <a:gd name="T28" fmla="*/ 2 w 110"/>
                <a:gd name="T29" fmla="*/ 19 h 104"/>
                <a:gd name="T30" fmla="*/ 17 w 110"/>
                <a:gd name="T31" fmla="*/ 19 h 104"/>
                <a:gd name="T32" fmla="*/ 25 w 110"/>
                <a:gd name="T33" fmla="*/ 71 h 104"/>
                <a:gd name="T34" fmla="*/ 12 w 110"/>
                <a:gd name="T35" fmla="*/ 71 h 104"/>
                <a:gd name="T36" fmla="*/ 85 w 110"/>
                <a:gd name="T37" fmla="*/ 71 h 104"/>
                <a:gd name="T38" fmla="*/ 93 w 110"/>
                <a:gd name="T39" fmla="*/ 19 h 104"/>
                <a:gd name="T40" fmla="*/ 108 w 110"/>
                <a:gd name="T41" fmla="*/ 19 h 104"/>
                <a:gd name="T42" fmla="*/ 97 w 110"/>
                <a:gd name="T43" fmla="*/ 71 h 104"/>
                <a:gd name="T44" fmla="*/ 85 w 110"/>
                <a:gd name="T4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04">
                  <a:moveTo>
                    <a:pt x="0" y="10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0" y="104"/>
                  </a:lnTo>
                  <a:close/>
                  <a:moveTo>
                    <a:pt x="12" y="71"/>
                  </a:moveTo>
                  <a:cubicBezTo>
                    <a:pt x="8" y="59"/>
                    <a:pt x="5" y="41"/>
                    <a:pt x="2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35"/>
                    <a:pt x="21" y="52"/>
                    <a:pt x="25" y="71"/>
                  </a:cubicBezTo>
                  <a:lnTo>
                    <a:pt x="12" y="71"/>
                  </a:lnTo>
                  <a:close/>
                  <a:moveTo>
                    <a:pt x="85" y="71"/>
                  </a:moveTo>
                  <a:cubicBezTo>
                    <a:pt x="89" y="55"/>
                    <a:pt x="92" y="38"/>
                    <a:pt x="93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41"/>
                    <a:pt x="102" y="59"/>
                    <a:pt x="97" y="71"/>
                  </a:cubicBezTo>
                  <a:lnTo>
                    <a:pt x="85" y="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1"/>
            <p:cNvSpPr>
              <a:spLocks noEditPoints="1"/>
            </p:cNvSpPr>
            <p:nvPr/>
          </p:nvSpPr>
          <p:spPr bwMode="auto">
            <a:xfrm>
              <a:off x="2614" y="2276"/>
              <a:ext cx="253" cy="262"/>
            </a:xfrm>
            <a:custGeom>
              <a:avLst/>
              <a:gdLst>
                <a:gd name="T0" fmla="*/ 0 w 107"/>
                <a:gd name="T1" fmla="*/ 110 h 111"/>
                <a:gd name="T2" fmla="*/ 0 w 107"/>
                <a:gd name="T3" fmla="*/ 5 h 111"/>
                <a:gd name="T4" fmla="*/ 35 w 107"/>
                <a:gd name="T5" fmla="*/ 5 h 111"/>
                <a:gd name="T6" fmla="*/ 35 w 107"/>
                <a:gd name="T7" fmla="*/ 15 h 111"/>
                <a:gd name="T8" fmla="*/ 27 w 107"/>
                <a:gd name="T9" fmla="*/ 46 h 111"/>
                <a:gd name="T10" fmla="*/ 35 w 107"/>
                <a:gd name="T11" fmla="*/ 71 h 111"/>
                <a:gd name="T12" fmla="*/ 14 w 107"/>
                <a:gd name="T13" fmla="*/ 94 h 111"/>
                <a:gd name="T14" fmla="*/ 14 w 107"/>
                <a:gd name="T15" fmla="*/ 83 h 111"/>
                <a:gd name="T16" fmla="*/ 24 w 107"/>
                <a:gd name="T17" fmla="*/ 69 h 111"/>
                <a:gd name="T18" fmla="*/ 15 w 107"/>
                <a:gd name="T19" fmla="*/ 46 h 111"/>
                <a:gd name="T20" fmla="*/ 23 w 107"/>
                <a:gd name="T21" fmla="*/ 15 h 111"/>
                <a:gd name="T22" fmla="*/ 12 w 107"/>
                <a:gd name="T23" fmla="*/ 15 h 111"/>
                <a:gd name="T24" fmla="*/ 12 w 107"/>
                <a:gd name="T25" fmla="*/ 110 h 111"/>
                <a:gd name="T26" fmla="*/ 0 w 107"/>
                <a:gd name="T27" fmla="*/ 110 h 111"/>
                <a:gd name="T28" fmla="*/ 88 w 107"/>
                <a:gd name="T29" fmla="*/ 108 h 111"/>
                <a:gd name="T30" fmla="*/ 74 w 107"/>
                <a:gd name="T31" fmla="*/ 94 h 111"/>
                <a:gd name="T32" fmla="*/ 74 w 107"/>
                <a:gd name="T33" fmla="*/ 66 h 111"/>
                <a:gd name="T34" fmla="*/ 65 w 107"/>
                <a:gd name="T35" fmla="*/ 66 h 111"/>
                <a:gd name="T36" fmla="*/ 35 w 107"/>
                <a:gd name="T37" fmla="*/ 111 h 111"/>
                <a:gd name="T38" fmla="*/ 35 w 107"/>
                <a:gd name="T39" fmla="*/ 101 h 111"/>
                <a:gd name="T40" fmla="*/ 51 w 107"/>
                <a:gd name="T41" fmla="*/ 66 h 111"/>
                <a:gd name="T42" fmla="*/ 38 w 107"/>
                <a:gd name="T43" fmla="*/ 66 h 111"/>
                <a:gd name="T44" fmla="*/ 38 w 107"/>
                <a:gd name="T45" fmla="*/ 57 h 111"/>
                <a:gd name="T46" fmla="*/ 105 w 107"/>
                <a:gd name="T47" fmla="*/ 57 h 111"/>
                <a:gd name="T48" fmla="*/ 105 w 107"/>
                <a:gd name="T49" fmla="*/ 66 h 111"/>
                <a:gd name="T50" fmla="*/ 88 w 107"/>
                <a:gd name="T51" fmla="*/ 66 h 111"/>
                <a:gd name="T52" fmla="*/ 88 w 107"/>
                <a:gd name="T53" fmla="*/ 94 h 111"/>
                <a:gd name="T54" fmla="*/ 92 w 107"/>
                <a:gd name="T55" fmla="*/ 98 h 111"/>
                <a:gd name="T56" fmla="*/ 94 w 107"/>
                <a:gd name="T57" fmla="*/ 98 h 111"/>
                <a:gd name="T58" fmla="*/ 98 w 107"/>
                <a:gd name="T59" fmla="*/ 94 h 111"/>
                <a:gd name="T60" fmla="*/ 98 w 107"/>
                <a:gd name="T61" fmla="*/ 89 h 111"/>
                <a:gd name="T62" fmla="*/ 107 w 107"/>
                <a:gd name="T63" fmla="*/ 89 h 111"/>
                <a:gd name="T64" fmla="*/ 107 w 107"/>
                <a:gd name="T65" fmla="*/ 95 h 111"/>
                <a:gd name="T66" fmla="*/ 95 w 107"/>
                <a:gd name="T67" fmla="*/ 108 h 111"/>
                <a:gd name="T68" fmla="*/ 88 w 107"/>
                <a:gd name="T69" fmla="*/ 108 h 111"/>
                <a:gd name="T70" fmla="*/ 38 w 107"/>
                <a:gd name="T71" fmla="*/ 29 h 111"/>
                <a:gd name="T72" fmla="*/ 38 w 107"/>
                <a:gd name="T73" fmla="*/ 10 h 111"/>
                <a:gd name="T74" fmla="*/ 63 w 107"/>
                <a:gd name="T75" fmla="*/ 10 h 111"/>
                <a:gd name="T76" fmla="*/ 63 w 107"/>
                <a:gd name="T77" fmla="*/ 0 h 111"/>
                <a:gd name="T78" fmla="*/ 79 w 107"/>
                <a:gd name="T79" fmla="*/ 0 h 111"/>
                <a:gd name="T80" fmla="*/ 79 w 107"/>
                <a:gd name="T81" fmla="*/ 10 h 111"/>
                <a:gd name="T82" fmla="*/ 104 w 107"/>
                <a:gd name="T83" fmla="*/ 10 h 111"/>
                <a:gd name="T84" fmla="*/ 104 w 107"/>
                <a:gd name="T85" fmla="*/ 29 h 111"/>
                <a:gd name="T86" fmla="*/ 91 w 107"/>
                <a:gd name="T87" fmla="*/ 29 h 111"/>
                <a:gd name="T88" fmla="*/ 91 w 107"/>
                <a:gd name="T89" fmla="*/ 19 h 111"/>
                <a:gd name="T90" fmla="*/ 51 w 107"/>
                <a:gd name="T91" fmla="*/ 19 h 111"/>
                <a:gd name="T92" fmla="*/ 51 w 107"/>
                <a:gd name="T93" fmla="*/ 29 h 111"/>
                <a:gd name="T94" fmla="*/ 38 w 107"/>
                <a:gd name="T95" fmla="*/ 29 h 111"/>
                <a:gd name="T96" fmla="*/ 44 w 107"/>
                <a:gd name="T97" fmla="*/ 44 h 111"/>
                <a:gd name="T98" fmla="*/ 44 w 107"/>
                <a:gd name="T99" fmla="*/ 34 h 111"/>
                <a:gd name="T100" fmla="*/ 99 w 107"/>
                <a:gd name="T101" fmla="*/ 34 h 111"/>
                <a:gd name="T102" fmla="*/ 99 w 107"/>
                <a:gd name="T103" fmla="*/ 44 h 111"/>
                <a:gd name="T104" fmla="*/ 44 w 107"/>
                <a:gd name="T105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" h="111">
                  <a:moveTo>
                    <a:pt x="0" y="1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27"/>
                    <a:pt x="32" y="37"/>
                    <a:pt x="27" y="46"/>
                  </a:cubicBezTo>
                  <a:cubicBezTo>
                    <a:pt x="32" y="52"/>
                    <a:pt x="35" y="61"/>
                    <a:pt x="35" y="71"/>
                  </a:cubicBezTo>
                  <a:cubicBezTo>
                    <a:pt x="35" y="87"/>
                    <a:pt x="28" y="94"/>
                    <a:pt x="14" y="94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21" y="83"/>
                    <a:pt x="24" y="79"/>
                    <a:pt x="24" y="69"/>
                  </a:cubicBezTo>
                  <a:cubicBezTo>
                    <a:pt x="24" y="60"/>
                    <a:pt x="21" y="52"/>
                    <a:pt x="15" y="46"/>
                  </a:cubicBezTo>
                  <a:cubicBezTo>
                    <a:pt x="20" y="37"/>
                    <a:pt x="22" y="27"/>
                    <a:pt x="2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10"/>
                    <a:pt x="12" y="110"/>
                    <a:pt x="12" y="110"/>
                  </a:cubicBezTo>
                  <a:lnTo>
                    <a:pt x="0" y="110"/>
                  </a:lnTo>
                  <a:close/>
                  <a:moveTo>
                    <a:pt x="88" y="108"/>
                  </a:moveTo>
                  <a:cubicBezTo>
                    <a:pt x="78" y="108"/>
                    <a:pt x="74" y="103"/>
                    <a:pt x="74" y="94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88"/>
                    <a:pt x="55" y="103"/>
                    <a:pt x="35" y="11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46" y="94"/>
                    <a:pt x="51" y="83"/>
                    <a:pt x="51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97"/>
                    <a:pt x="89" y="98"/>
                    <a:pt x="92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7" y="98"/>
                    <a:pt x="98" y="97"/>
                    <a:pt x="98" y="94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7" y="89"/>
                    <a:pt x="107" y="89"/>
                    <a:pt x="107" y="89"/>
                  </a:cubicBezTo>
                  <a:cubicBezTo>
                    <a:pt x="107" y="95"/>
                    <a:pt x="107" y="95"/>
                    <a:pt x="107" y="95"/>
                  </a:cubicBezTo>
                  <a:cubicBezTo>
                    <a:pt x="107" y="104"/>
                    <a:pt x="103" y="108"/>
                    <a:pt x="95" y="108"/>
                  </a:cubicBezTo>
                  <a:lnTo>
                    <a:pt x="88" y="108"/>
                  </a:lnTo>
                  <a:close/>
                  <a:moveTo>
                    <a:pt x="38" y="29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29"/>
                    <a:pt x="51" y="29"/>
                    <a:pt x="51" y="29"/>
                  </a:cubicBezTo>
                  <a:lnTo>
                    <a:pt x="38" y="29"/>
                  </a:lnTo>
                  <a:close/>
                  <a:moveTo>
                    <a:pt x="44" y="4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44"/>
                    <a:pt x="99" y="44"/>
                    <a:pt x="99" y="44"/>
                  </a:cubicBezTo>
                  <a:lnTo>
                    <a:pt x="44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891" y="2276"/>
              <a:ext cx="264" cy="260"/>
            </a:xfrm>
            <a:custGeom>
              <a:avLst/>
              <a:gdLst>
                <a:gd name="T0" fmla="*/ 2 w 112"/>
                <a:gd name="T1" fmla="*/ 26 h 110"/>
                <a:gd name="T2" fmla="*/ 2 w 112"/>
                <a:gd name="T3" fmla="*/ 16 h 110"/>
                <a:gd name="T4" fmla="*/ 14 w 112"/>
                <a:gd name="T5" fmla="*/ 16 h 110"/>
                <a:gd name="T6" fmla="*/ 14 w 112"/>
                <a:gd name="T7" fmla="*/ 0 h 110"/>
                <a:gd name="T8" fmla="*/ 28 w 112"/>
                <a:gd name="T9" fmla="*/ 0 h 110"/>
                <a:gd name="T10" fmla="*/ 28 w 112"/>
                <a:gd name="T11" fmla="*/ 16 h 110"/>
                <a:gd name="T12" fmla="*/ 38 w 112"/>
                <a:gd name="T13" fmla="*/ 16 h 110"/>
                <a:gd name="T14" fmla="*/ 38 w 112"/>
                <a:gd name="T15" fmla="*/ 26 h 110"/>
                <a:gd name="T16" fmla="*/ 28 w 112"/>
                <a:gd name="T17" fmla="*/ 26 h 110"/>
                <a:gd name="T18" fmla="*/ 39 w 112"/>
                <a:gd name="T19" fmla="*/ 57 h 110"/>
                <a:gd name="T20" fmla="*/ 39 w 112"/>
                <a:gd name="T21" fmla="*/ 72 h 110"/>
                <a:gd name="T22" fmla="*/ 28 w 112"/>
                <a:gd name="T23" fmla="*/ 55 h 110"/>
                <a:gd name="T24" fmla="*/ 28 w 112"/>
                <a:gd name="T25" fmla="*/ 110 h 110"/>
                <a:gd name="T26" fmla="*/ 14 w 112"/>
                <a:gd name="T27" fmla="*/ 110 h 110"/>
                <a:gd name="T28" fmla="*/ 14 w 112"/>
                <a:gd name="T29" fmla="*/ 60 h 110"/>
                <a:gd name="T30" fmla="*/ 0 w 112"/>
                <a:gd name="T31" fmla="*/ 86 h 110"/>
                <a:gd name="T32" fmla="*/ 0 w 112"/>
                <a:gd name="T33" fmla="*/ 70 h 110"/>
                <a:gd name="T34" fmla="*/ 13 w 112"/>
                <a:gd name="T35" fmla="*/ 26 h 110"/>
                <a:gd name="T36" fmla="*/ 2 w 112"/>
                <a:gd name="T37" fmla="*/ 26 h 110"/>
                <a:gd name="T38" fmla="*/ 112 w 112"/>
                <a:gd name="T39" fmla="*/ 110 h 110"/>
                <a:gd name="T40" fmla="*/ 75 w 112"/>
                <a:gd name="T41" fmla="*/ 93 h 110"/>
                <a:gd name="T42" fmla="*/ 38 w 112"/>
                <a:gd name="T43" fmla="*/ 110 h 110"/>
                <a:gd name="T44" fmla="*/ 38 w 112"/>
                <a:gd name="T45" fmla="*/ 100 h 110"/>
                <a:gd name="T46" fmla="*/ 66 w 112"/>
                <a:gd name="T47" fmla="*/ 85 h 110"/>
                <a:gd name="T48" fmla="*/ 48 w 112"/>
                <a:gd name="T49" fmla="*/ 50 h 110"/>
                <a:gd name="T50" fmla="*/ 62 w 112"/>
                <a:gd name="T51" fmla="*/ 50 h 110"/>
                <a:gd name="T52" fmla="*/ 75 w 112"/>
                <a:gd name="T53" fmla="*/ 76 h 110"/>
                <a:gd name="T54" fmla="*/ 88 w 112"/>
                <a:gd name="T55" fmla="*/ 50 h 110"/>
                <a:gd name="T56" fmla="*/ 103 w 112"/>
                <a:gd name="T57" fmla="*/ 50 h 110"/>
                <a:gd name="T58" fmla="*/ 84 w 112"/>
                <a:gd name="T59" fmla="*/ 85 h 110"/>
                <a:gd name="T60" fmla="*/ 112 w 112"/>
                <a:gd name="T61" fmla="*/ 100 h 110"/>
                <a:gd name="T62" fmla="*/ 112 w 112"/>
                <a:gd name="T63" fmla="*/ 110 h 110"/>
                <a:gd name="T64" fmla="*/ 40 w 112"/>
                <a:gd name="T65" fmla="*/ 49 h 110"/>
                <a:gd name="T66" fmla="*/ 40 w 112"/>
                <a:gd name="T67" fmla="*/ 41 h 110"/>
                <a:gd name="T68" fmla="*/ 57 w 112"/>
                <a:gd name="T69" fmla="*/ 25 h 110"/>
                <a:gd name="T70" fmla="*/ 71 w 112"/>
                <a:gd name="T71" fmla="*/ 25 h 110"/>
                <a:gd name="T72" fmla="*/ 40 w 112"/>
                <a:gd name="T73" fmla="*/ 49 h 110"/>
                <a:gd name="T74" fmla="*/ 42 w 112"/>
                <a:gd name="T75" fmla="*/ 20 h 110"/>
                <a:gd name="T76" fmla="*/ 42 w 112"/>
                <a:gd name="T77" fmla="*/ 11 h 110"/>
                <a:gd name="T78" fmla="*/ 68 w 112"/>
                <a:gd name="T79" fmla="*/ 11 h 110"/>
                <a:gd name="T80" fmla="*/ 68 w 112"/>
                <a:gd name="T81" fmla="*/ 0 h 110"/>
                <a:gd name="T82" fmla="*/ 84 w 112"/>
                <a:gd name="T83" fmla="*/ 0 h 110"/>
                <a:gd name="T84" fmla="*/ 84 w 112"/>
                <a:gd name="T85" fmla="*/ 11 h 110"/>
                <a:gd name="T86" fmla="*/ 111 w 112"/>
                <a:gd name="T87" fmla="*/ 11 h 110"/>
                <a:gd name="T88" fmla="*/ 111 w 112"/>
                <a:gd name="T89" fmla="*/ 20 h 110"/>
                <a:gd name="T90" fmla="*/ 42 w 112"/>
                <a:gd name="T91" fmla="*/ 20 h 110"/>
                <a:gd name="T92" fmla="*/ 112 w 112"/>
                <a:gd name="T93" fmla="*/ 49 h 110"/>
                <a:gd name="T94" fmla="*/ 80 w 112"/>
                <a:gd name="T95" fmla="*/ 25 h 110"/>
                <a:gd name="T96" fmla="*/ 95 w 112"/>
                <a:gd name="T97" fmla="*/ 25 h 110"/>
                <a:gd name="T98" fmla="*/ 112 w 112"/>
                <a:gd name="T99" fmla="*/ 41 h 110"/>
                <a:gd name="T100" fmla="*/ 112 w 112"/>
                <a:gd name="T101" fmla="*/ 4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110">
                  <a:moveTo>
                    <a:pt x="2" y="2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1" y="39"/>
                    <a:pt x="34" y="49"/>
                    <a:pt x="39" y="57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4" y="66"/>
                    <a:pt x="31" y="61"/>
                    <a:pt x="28" y="55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1" y="67"/>
                    <a:pt x="6" y="76"/>
                    <a:pt x="0" y="86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" y="57"/>
                    <a:pt x="11" y="42"/>
                    <a:pt x="13" y="26"/>
                  </a:cubicBezTo>
                  <a:lnTo>
                    <a:pt x="2" y="26"/>
                  </a:lnTo>
                  <a:close/>
                  <a:moveTo>
                    <a:pt x="112" y="110"/>
                  </a:moveTo>
                  <a:cubicBezTo>
                    <a:pt x="96" y="104"/>
                    <a:pt x="84" y="99"/>
                    <a:pt x="75" y="93"/>
                  </a:cubicBezTo>
                  <a:cubicBezTo>
                    <a:pt x="67" y="99"/>
                    <a:pt x="54" y="104"/>
                    <a:pt x="38" y="11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50" y="96"/>
                    <a:pt x="59" y="91"/>
                    <a:pt x="66" y="85"/>
                  </a:cubicBezTo>
                  <a:cubicBezTo>
                    <a:pt x="58" y="76"/>
                    <a:pt x="52" y="65"/>
                    <a:pt x="48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6" y="62"/>
                    <a:pt x="70" y="71"/>
                    <a:pt x="75" y="76"/>
                  </a:cubicBezTo>
                  <a:cubicBezTo>
                    <a:pt x="81" y="69"/>
                    <a:pt x="85" y="61"/>
                    <a:pt x="88" y="50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98" y="65"/>
                    <a:pt x="92" y="77"/>
                    <a:pt x="84" y="85"/>
                  </a:cubicBezTo>
                  <a:cubicBezTo>
                    <a:pt x="91" y="91"/>
                    <a:pt x="100" y="96"/>
                    <a:pt x="112" y="100"/>
                  </a:cubicBezTo>
                  <a:lnTo>
                    <a:pt x="112" y="110"/>
                  </a:lnTo>
                  <a:close/>
                  <a:moveTo>
                    <a:pt x="40" y="49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49" y="38"/>
                    <a:pt x="55" y="32"/>
                    <a:pt x="57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39"/>
                    <a:pt x="56" y="47"/>
                    <a:pt x="40" y="49"/>
                  </a:cubicBezTo>
                  <a:close/>
                  <a:moveTo>
                    <a:pt x="42" y="20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20"/>
                    <a:pt x="111" y="20"/>
                    <a:pt x="111" y="20"/>
                  </a:cubicBezTo>
                  <a:lnTo>
                    <a:pt x="42" y="20"/>
                  </a:lnTo>
                  <a:close/>
                  <a:moveTo>
                    <a:pt x="112" y="49"/>
                  </a:moveTo>
                  <a:cubicBezTo>
                    <a:pt x="95" y="47"/>
                    <a:pt x="84" y="39"/>
                    <a:pt x="80" y="25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8" y="33"/>
                    <a:pt x="103" y="38"/>
                    <a:pt x="112" y="41"/>
                  </a:cubicBezTo>
                  <a:lnTo>
                    <a:pt x="11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43"/>
            <p:cNvSpPr>
              <a:spLocks noEditPoints="1"/>
            </p:cNvSpPr>
            <p:nvPr/>
          </p:nvSpPr>
          <p:spPr bwMode="auto">
            <a:xfrm>
              <a:off x="3181" y="2276"/>
              <a:ext cx="262" cy="260"/>
            </a:xfrm>
            <a:custGeom>
              <a:avLst/>
              <a:gdLst>
                <a:gd name="T0" fmla="*/ 1 w 111"/>
                <a:gd name="T1" fmla="*/ 27 h 110"/>
                <a:gd name="T2" fmla="*/ 1 w 111"/>
                <a:gd name="T3" fmla="*/ 17 h 110"/>
                <a:gd name="T4" fmla="*/ 13 w 111"/>
                <a:gd name="T5" fmla="*/ 17 h 110"/>
                <a:gd name="T6" fmla="*/ 13 w 111"/>
                <a:gd name="T7" fmla="*/ 0 h 110"/>
                <a:gd name="T8" fmla="*/ 28 w 111"/>
                <a:gd name="T9" fmla="*/ 0 h 110"/>
                <a:gd name="T10" fmla="*/ 28 w 111"/>
                <a:gd name="T11" fmla="*/ 17 h 110"/>
                <a:gd name="T12" fmla="*/ 37 w 111"/>
                <a:gd name="T13" fmla="*/ 17 h 110"/>
                <a:gd name="T14" fmla="*/ 37 w 111"/>
                <a:gd name="T15" fmla="*/ 27 h 110"/>
                <a:gd name="T16" fmla="*/ 28 w 111"/>
                <a:gd name="T17" fmla="*/ 27 h 110"/>
                <a:gd name="T18" fmla="*/ 28 w 111"/>
                <a:gd name="T19" fmla="*/ 51 h 110"/>
                <a:gd name="T20" fmla="*/ 38 w 111"/>
                <a:gd name="T21" fmla="*/ 48 h 110"/>
                <a:gd name="T22" fmla="*/ 38 w 111"/>
                <a:gd name="T23" fmla="*/ 58 h 110"/>
                <a:gd name="T24" fmla="*/ 35 w 111"/>
                <a:gd name="T25" fmla="*/ 59 h 110"/>
                <a:gd name="T26" fmla="*/ 28 w 111"/>
                <a:gd name="T27" fmla="*/ 62 h 110"/>
                <a:gd name="T28" fmla="*/ 28 w 111"/>
                <a:gd name="T29" fmla="*/ 95 h 110"/>
                <a:gd name="T30" fmla="*/ 13 w 111"/>
                <a:gd name="T31" fmla="*/ 109 h 110"/>
                <a:gd name="T32" fmla="*/ 3 w 111"/>
                <a:gd name="T33" fmla="*/ 109 h 110"/>
                <a:gd name="T34" fmla="*/ 3 w 111"/>
                <a:gd name="T35" fmla="*/ 99 h 110"/>
                <a:gd name="T36" fmla="*/ 8 w 111"/>
                <a:gd name="T37" fmla="*/ 99 h 110"/>
                <a:gd name="T38" fmla="*/ 13 w 111"/>
                <a:gd name="T39" fmla="*/ 95 h 110"/>
                <a:gd name="T40" fmla="*/ 13 w 111"/>
                <a:gd name="T41" fmla="*/ 66 h 110"/>
                <a:gd name="T42" fmla="*/ 8 w 111"/>
                <a:gd name="T43" fmla="*/ 67 h 110"/>
                <a:gd name="T44" fmla="*/ 0 w 111"/>
                <a:gd name="T45" fmla="*/ 68 h 110"/>
                <a:gd name="T46" fmla="*/ 0 w 111"/>
                <a:gd name="T47" fmla="*/ 55 h 110"/>
                <a:gd name="T48" fmla="*/ 13 w 111"/>
                <a:gd name="T49" fmla="*/ 54 h 110"/>
                <a:gd name="T50" fmla="*/ 13 w 111"/>
                <a:gd name="T51" fmla="*/ 27 h 110"/>
                <a:gd name="T52" fmla="*/ 1 w 111"/>
                <a:gd name="T53" fmla="*/ 27 h 110"/>
                <a:gd name="T54" fmla="*/ 42 w 111"/>
                <a:gd name="T55" fmla="*/ 23 h 110"/>
                <a:gd name="T56" fmla="*/ 42 w 111"/>
                <a:gd name="T57" fmla="*/ 13 h 110"/>
                <a:gd name="T58" fmla="*/ 66 w 111"/>
                <a:gd name="T59" fmla="*/ 13 h 110"/>
                <a:gd name="T60" fmla="*/ 66 w 111"/>
                <a:gd name="T61" fmla="*/ 0 h 110"/>
                <a:gd name="T62" fmla="*/ 82 w 111"/>
                <a:gd name="T63" fmla="*/ 0 h 110"/>
                <a:gd name="T64" fmla="*/ 82 w 111"/>
                <a:gd name="T65" fmla="*/ 13 h 110"/>
                <a:gd name="T66" fmla="*/ 110 w 111"/>
                <a:gd name="T67" fmla="*/ 13 h 110"/>
                <a:gd name="T68" fmla="*/ 110 w 111"/>
                <a:gd name="T69" fmla="*/ 23 h 110"/>
                <a:gd name="T70" fmla="*/ 82 w 111"/>
                <a:gd name="T71" fmla="*/ 23 h 110"/>
                <a:gd name="T72" fmla="*/ 82 w 111"/>
                <a:gd name="T73" fmla="*/ 40 h 110"/>
                <a:gd name="T74" fmla="*/ 107 w 111"/>
                <a:gd name="T75" fmla="*/ 40 h 110"/>
                <a:gd name="T76" fmla="*/ 107 w 111"/>
                <a:gd name="T77" fmla="*/ 50 h 110"/>
                <a:gd name="T78" fmla="*/ 85 w 111"/>
                <a:gd name="T79" fmla="*/ 87 h 110"/>
                <a:gd name="T80" fmla="*/ 111 w 111"/>
                <a:gd name="T81" fmla="*/ 100 h 110"/>
                <a:gd name="T82" fmla="*/ 111 w 111"/>
                <a:gd name="T83" fmla="*/ 110 h 110"/>
                <a:gd name="T84" fmla="*/ 74 w 111"/>
                <a:gd name="T85" fmla="*/ 95 h 110"/>
                <a:gd name="T86" fmla="*/ 36 w 111"/>
                <a:gd name="T87" fmla="*/ 110 h 110"/>
                <a:gd name="T88" fmla="*/ 36 w 111"/>
                <a:gd name="T89" fmla="*/ 101 h 110"/>
                <a:gd name="T90" fmla="*/ 64 w 111"/>
                <a:gd name="T91" fmla="*/ 87 h 110"/>
                <a:gd name="T92" fmla="*/ 44 w 111"/>
                <a:gd name="T93" fmla="*/ 55 h 110"/>
                <a:gd name="T94" fmla="*/ 59 w 111"/>
                <a:gd name="T95" fmla="*/ 55 h 110"/>
                <a:gd name="T96" fmla="*/ 75 w 111"/>
                <a:gd name="T97" fmla="*/ 78 h 110"/>
                <a:gd name="T98" fmla="*/ 91 w 111"/>
                <a:gd name="T99" fmla="*/ 50 h 110"/>
                <a:gd name="T100" fmla="*/ 42 w 111"/>
                <a:gd name="T101" fmla="*/ 50 h 110"/>
                <a:gd name="T102" fmla="*/ 42 w 111"/>
                <a:gd name="T103" fmla="*/ 40 h 110"/>
                <a:gd name="T104" fmla="*/ 66 w 111"/>
                <a:gd name="T105" fmla="*/ 40 h 110"/>
                <a:gd name="T106" fmla="*/ 66 w 111"/>
                <a:gd name="T107" fmla="*/ 23 h 110"/>
                <a:gd name="T108" fmla="*/ 42 w 111"/>
                <a:gd name="T109" fmla="*/ 2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110">
                  <a:moveTo>
                    <a:pt x="1" y="2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1" y="50"/>
                    <a:pt x="34" y="49"/>
                    <a:pt x="38" y="4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6" y="58"/>
                    <a:pt x="35" y="59"/>
                  </a:cubicBezTo>
                  <a:cubicBezTo>
                    <a:pt x="33" y="60"/>
                    <a:pt x="31" y="61"/>
                    <a:pt x="28" y="62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8" y="105"/>
                    <a:pt x="23" y="109"/>
                    <a:pt x="1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11" y="100"/>
                    <a:pt x="13" y="98"/>
                    <a:pt x="13" y="9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2" y="66"/>
                    <a:pt x="10" y="66"/>
                    <a:pt x="8" y="67"/>
                  </a:cubicBezTo>
                  <a:cubicBezTo>
                    <a:pt x="4" y="67"/>
                    <a:pt x="2" y="68"/>
                    <a:pt x="0" y="68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5" y="55"/>
                    <a:pt x="9" y="54"/>
                    <a:pt x="13" y="54"/>
                  </a:cubicBezTo>
                  <a:cubicBezTo>
                    <a:pt x="13" y="27"/>
                    <a:pt x="13" y="27"/>
                    <a:pt x="13" y="27"/>
                  </a:cubicBezTo>
                  <a:lnTo>
                    <a:pt x="1" y="27"/>
                  </a:lnTo>
                  <a:close/>
                  <a:moveTo>
                    <a:pt x="42" y="23"/>
                  </a:moveTo>
                  <a:cubicBezTo>
                    <a:pt x="42" y="13"/>
                    <a:pt x="42" y="13"/>
                    <a:pt x="42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1" y="66"/>
                    <a:pt x="94" y="78"/>
                    <a:pt x="85" y="87"/>
                  </a:cubicBezTo>
                  <a:cubicBezTo>
                    <a:pt x="92" y="92"/>
                    <a:pt x="100" y="97"/>
                    <a:pt x="111" y="10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6" y="106"/>
                    <a:pt x="84" y="101"/>
                    <a:pt x="74" y="95"/>
                  </a:cubicBezTo>
                  <a:cubicBezTo>
                    <a:pt x="64" y="100"/>
                    <a:pt x="52" y="106"/>
                    <a:pt x="36" y="110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48" y="97"/>
                    <a:pt x="57" y="92"/>
                    <a:pt x="64" y="87"/>
                  </a:cubicBezTo>
                  <a:cubicBezTo>
                    <a:pt x="56" y="79"/>
                    <a:pt x="49" y="68"/>
                    <a:pt x="44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4" y="64"/>
                    <a:pt x="69" y="72"/>
                    <a:pt x="75" y="78"/>
                  </a:cubicBezTo>
                  <a:cubicBezTo>
                    <a:pt x="81" y="72"/>
                    <a:pt x="86" y="62"/>
                    <a:pt x="9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23"/>
                    <a:pt x="66" y="23"/>
                    <a:pt x="66" y="23"/>
                  </a:cubicBezTo>
                  <a:lnTo>
                    <a:pt x="42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44"/>
            <p:cNvSpPr>
              <a:spLocks noEditPoints="1"/>
            </p:cNvSpPr>
            <p:nvPr/>
          </p:nvSpPr>
          <p:spPr bwMode="auto">
            <a:xfrm>
              <a:off x="3474" y="2276"/>
              <a:ext cx="258" cy="258"/>
            </a:xfrm>
            <a:custGeom>
              <a:avLst/>
              <a:gdLst>
                <a:gd name="T0" fmla="*/ 44 w 109"/>
                <a:gd name="T1" fmla="*/ 33 h 109"/>
                <a:gd name="T2" fmla="*/ 0 w 109"/>
                <a:gd name="T3" fmla="*/ 24 h 109"/>
                <a:gd name="T4" fmla="*/ 36 w 109"/>
                <a:gd name="T5" fmla="*/ 0 h 109"/>
                <a:gd name="T6" fmla="*/ 40 w 109"/>
                <a:gd name="T7" fmla="*/ 23 h 109"/>
                <a:gd name="T8" fmla="*/ 47 w 109"/>
                <a:gd name="T9" fmla="*/ 12 h 109"/>
                <a:gd name="T10" fmla="*/ 45 w 109"/>
                <a:gd name="T11" fmla="*/ 38 h 109"/>
                <a:gd name="T12" fmla="*/ 4 w 109"/>
                <a:gd name="T13" fmla="*/ 42 h 109"/>
                <a:gd name="T14" fmla="*/ 52 w 109"/>
                <a:gd name="T15" fmla="*/ 95 h 109"/>
                <a:gd name="T16" fmla="*/ 28 w 109"/>
                <a:gd name="T17" fmla="*/ 109 h 109"/>
                <a:gd name="T18" fmla="*/ 33 w 109"/>
                <a:gd name="T19" fmla="*/ 99 h 109"/>
                <a:gd name="T20" fmla="*/ 39 w 109"/>
                <a:gd name="T21" fmla="*/ 88 h 109"/>
                <a:gd name="T22" fmla="*/ 17 w 109"/>
                <a:gd name="T23" fmla="*/ 109 h 109"/>
                <a:gd name="T24" fmla="*/ 17 w 109"/>
                <a:gd name="T25" fmla="*/ 51 h 109"/>
                <a:gd name="T26" fmla="*/ 39 w 109"/>
                <a:gd name="T27" fmla="*/ 61 h 109"/>
                <a:gd name="T28" fmla="*/ 17 w 109"/>
                <a:gd name="T29" fmla="*/ 51 h 109"/>
                <a:gd name="T30" fmla="*/ 17 w 109"/>
                <a:gd name="T31" fmla="*/ 80 h 109"/>
                <a:gd name="T32" fmla="*/ 39 w 109"/>
                <a:gd name="T33" fmla="*/ 70 h 109"/>
                <a:gd name="T34" fmla="*/ 75 w 109"/>
                <a:gd name="T35" fmla="*/ 50 h 109"/>
                <a:gd name="T36" fmla="*/ 61 w 109"/>
                <a:gd name="T37" fmla="*/ 0 h 109"/>
                <a:gd name="T38" fmla="*/ 75 w 109"/>
                <a:gd name="T39" fmla="*/ 17 h 109"/>
                <a:gd name="T40" fmla="*/ 108 w 109"/>
                <a:gd name="T41" fmla="*/ 4 h 109"/>
                <a:gd name="T42" fmla="*/ 75 w 109"/>
                <a:gd name="T43" fmla="*/ 34 h 109"/>
                <a:gd name="T44" fmla="*/ 91 w 109"/>
                <a:gd name="T45" fmla="*/ 40 h 109"/>
                <a:gd name="T46" fmla="*/ 97 w 109"/>
                <a:gd name="T47" fmla="*/ 31 h 109"/>
                <a:gd name="T48" fmla="*/ 108 w 109"/>
                <a:gd name="T49" fmla="*/ 36 h 109"/>
                <a:gd name="T50" fmla="*/ 75 w 109"/>
                <a:gd name="T51" fmla="*/ 50 h 109"/>
                <a:gd name="T52" fmla="*/ 61 w 109"/>
                <a:gd name="T53" fmla="*/ 95 h 109"/>
                <a:gd name="T54" fmla="*/ 75 w 109"/>
                <a:gd name="T55" fmla="*/ 54 h 109"/>
                <a:gd name="T56" fmla="*/ 94 w 109"/>
                <a:gd name="T57" fmla="*/ 58 h 109"/>
                <a:gd name="T58" fmla="*/ 75 w 109"/>
                <a:gd name="T59" fmla="*/ 82 h 109"/>
                <a:gd name="T60" fmla="*/ 81 w 109"/>
                <a:gd name="T61" fmla="*/ 98 h 109"/>
                <a:gd name="T62" fmla="*/ 97 w 109"/>
                <a:gd name="T63" fmla="*/ 93 h 109"/>
                <a:gd name="T64" fmla="*/ 109 w 109"/>
                <a:gd name="T65" fmla="*/ 90 h 109"/>
                <a:gd name="T66" fmla="*/ 94 w 109"/>
                <a:gd name="T67" fmla="*/ 10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109">
                  <a:moveTo>
                    <a:pt x="45" y="38"/>
                  </a:moveTo>
                  <a:cubicBezTo>
                    <a:pt x="44" y="33"/>
                    <a:pt x="44" y="33"/>
                    <a:pt x="44" y="33"/>
                  </a:cubicBezTo>
                  <a:cubicBezTo>
                    <a:pt x="34" y="34"/>
                    <a:pt x="20" y="35"/>
                    <a:pt x="0" y="3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17"/>
                    <a:pt x="14" y="9"/>
                    <a:pt x="1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11"/>
                    <a:pt x="22" y="19"/>
                    <a:pt x="15" y="24"/>
                  </a:cubicBezTo>
                  <a:cubicBezTo>
                    <a:pt x="27" y="24"/>
                    <a:pt x="35" y="24"/>
                    <a:pt x="40" y="23"/>
                  </a:cubicBezTo>
                  <a:cubicBezTo>
                    <a:pt x="40" y="21"/>
                    <a:pt x="38" y="17"/>
                    <a:pt x="35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52" y="20"/>
                    <a:pt x="56" y="28"/>
                    <a:pt x="58" y="38"/>
                  </a:cubicBezTo>
                  <a:lnTo>
                    <a:pt x="45" y="38"/>
                  </a:lnTo>
                  <a:close/>
                  <a:moveTo>
                    <a:pt x="4" y="109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104"/>
                    <a:pt x="48" y="109"/>
                    <a:pt x="37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100"/>
                    <a:pt x="39" y="98"/>
                    <a:pt x="39" y="95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109"/>
                    <a:pt x="17" y="109"/>
                    <a:pt x="17" y="109"/>
                  </a:cubicBezTo>
                  <a:lnTo>
                    <a:pt x="4" y="109"/>
                  </a:lnTo>
                  <a:close/>
                  <a:moveTo>
                    <a:pt x="17" y="51"/>
                  </a:moveTo>
                  <a:cubicBezTo>
                    <a:pt x="17" y="61"/>
                    <a:pt x="17" y="61"/>
                    <a:pt x="17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17" y="51"/>
                  </a:lnTo>
                  <a:close/>
                  <a:moveTo>
                    <a:pt x="17" y="7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70"/>
                    <a:pt x="39" y="70"/>
                    <a:pt x="39" y="70"/>
                  </a:cubicBezTo>
                  <a:lnTo>
                    <a:pt x="17" y="70"/>
                  </a:lnTo>
                  <a:close/>
                  <a:moveTo>
                    <a:pt x="75" y="50"/>
                  </a:moveTo>
                  <a:cubicBezTo>
                    <a:pt x="65" y="50"/>
                    <a:pt x="61" y="46"/>
                    <a:pt x="61" y="3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4" y="15"/>
                    <a:pt x="91" y="11"/>
                    <a:pt x="94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3" y="17"/>
                    <a:pt x="92" y="24"/>
                    <a:pt x="75" y="26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5" y="38"/>
                    <a:pt x="77" y="40"/>
                    <a:pt x="8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6" y="40"/>
                    <a:pt x="98" y="38"/>
                    <a:pt x="97" y="34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46"/>
                    <a:pt x="104" y="50"/>
                    <a:pt x="94" y="50"/>
                  </a:cubicBezTo>
                  <a:lnTo>
                    <a:pt x="75" y="50"/>
                  </a:lnTo>
                  <a:close/>
                  <a:moveTo>
                    <a:pt x="75" y="108"/>
                  </a:moveTo>
                  <a:cubicBezTo>
                    <a:pt x="66" y="108"/>
                    <a:pt x="61" y="104"/>
                    <a:pt x="61" y="95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73"/>
                    <a:pt x="75" y="73"/>
                    <a:pt x="75" y="73"/>
                  </a:cubicBezTo>
                  <a:cubicBezTo>
                    <a:pt x="84" y="71"/>
                    <a:pt x="91" y="66"/>
                    <a:pt x="94" y="58"/>
                  </a:cubicBezTo>
                  <a:cubicBezTo>
                    <a:pt x="108" y="58"/>
                    <a:pt x="108" y="58"/>
                    <a:pt x="108" y="58"/>
                  </a:cubicBezTo>
                  <a:cubicBezTo>
                    <a:pt x="103" y="72"/>
                    <a:pt x="92" y="80"/>
                    <a:pt x="75" y="82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5" y="97"/>
                    <a:pt x="77" y="98"/>
                    <a:pt x="81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6" y="98"/>
                    <a:pt x="98" y="97"/>
                    <a:pt x="97" y="93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104"/>
                    <a:pt x="104" y="108"/>
                    <a:pt x="94" y="108"/>
                  </a:cubicBezTo>
                  <a:lnTo>
                    <a:pt x="7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5"/>
            <p:cNvSpPr/>
            <p:nvPr/>
          </p:nvSpPr>
          <p:spPr bwMode="auto">
            <a:xfrm>
              <a:off x="3762" y="2276"/>
              <a:ext cx="258" cy="260"/>
            </a:xfrm>
            <a:custGeom>
              <a:avLst/>
              <a:gdLst>
                <a:gd name="T0" fmla="*/ 1 w 109"/>
                <a:gd name="T1" fmla="*/ 35 h 110"/>
                <a:gd name="T2" fmla="*/ 1 w 109"/>
                <a:gd name="T3" fmla="*/ 24 h 110"/>
                <a:gd name="T4" fmla="*/ 46 w 109"/>
                <a:gd name="T5" fmla="*/ 24 h 110"/>
                <a:gd name="T6" fmla="*/ 46 w 109"/>
                <a:gd name="T7" fmla="*/ 0 h 110"/>
                <a:gd name="T8" fmla="*/ 63 w 109"/>
                <a:gd name="T9" fmla="*/ 0 h 110"/>
                <a:gd name="T10" fmla="*/ 63 w 109"/>
                <a:gd name="T11" fmla="*/ 24 h 110"/>
                <a:gd name="T12" fmla="*/ 108 w 109"/>
                <a:gd name="T13" fmla="*/ 24 h 110"/>
                <a:gd name="T14" fmla="*/ 108 w 109"/>
                <a:gd name="T15" fmla="*/ 35 h 110"/>
                <a:gd name="T16" fmla="*/ 64 w 109"/>
                <a:gd name="T17" fmla="*/ 35 h 110"/>
                <a:gd name="T18" fmla="*/ 109 w 109"/>
                <a:gd name="T19" fmla="*/ 100 h 110"/>
                <a:gd name="T20" fmla="*/ 109 w 109"/>
                <a:gd name="T21" fmla="*/ 110 h 110"/>
                <a:gd name="T22" fmla="*/ 55 w 109"/>
                <a:gd name="T23" fmla="*/ 66 h 110"/>
                <a:gd name="T24" fmla="*/ 0 w 109"/>
                <a:gd name="T25" fmla="*/ 110 h 110"/>
                <a:gd name="T26" fmla="*/ 0 w 109"/>
                <a:gd name="T27" fmla="*/ 100 h 110"/>
                <a:gd name="T28" fmla="*/ 45 w 109"/>
                <a:gd name="T29" fmla="*/ 35 h 110"/>
                <a:gd name="T30" fmla="*/ 1 w 109"/>
                <a:gd name="T31" fmla="*/ 3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10">
                  <a:moveTo>
                    <a:pt x="1" y="35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65"/>
                    <a:pt x="81" y="86"/>
                    <a:pt x="109" y="10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82" y="100"/>
                    <a:pt x="64" y="85"/>
                    <a:pt x="55" y="66"/>
                  </a:cubicBezTo>
                  <a:cubicBezTo>
                    <a:pt x="46" y="85"/>
                    <a:pt x="27" y="100"/>
                    <a:pt x="0" y="11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9" y="86"/>
                    <a:pt x="44" y="64"/>
                    <a:pt x="45" y="35"/>
                  </a:cubicBezTo>
                  <a:lnTo>
                    <a:pt x="1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46"/>
            <p:cNvSpPr>
              <a:spLocks noEditPoints="1"/>
            </p:cNvSpPr>
            <p:nvPr/>
          </p:nvSpPr>
          <p:spPr bwMode="auto">
            <a:xfrm>
              <a:off x="4050" y="2276"/>
              <a:ext cx="260" cy="260"/>
            </a:xfrm>
            <a:custGeom>
              <a:avLst/>
              <a:gdLst>
                <a:gd name="T0" fmla="*/ 13 w 110"/>
                <a:gd name="T1" fmla="*/ 24 h 110"/>
                <a:gd name="T2" fmla="*/ 30 w 110"/>
                <a:gd name="T3" fmla="*/ 18 h 110"/>
                <a:gd name="T4" fmla="*/ 44 w 110"/>
                <a:gd name="T5" fmla="*/ 24 h 110"/>
                <a:gd name="T6" fmla="*/ 65 w 110"/>
                <a:gd name="T7" fmla="*/ 18 h 110"/>
                <a:gd name="T8" fmla="*/ 79 w 110"/>
                <a:gd name="T9" fmla="*/ 24 h 110"/>
                <a:gd name="T10" fmla="*/ 97 w 110"/>
                <a:gd name="T11" fmla="*/ 31 h 110"/>
                <a:gd name="T12" fmla="*/ 79 w 110"/>
                <a:gd name="T13" fmla="*/ 37 h 110"/>
                <a:gd name="T14" fmla="*/ 100 w 110"/>
                <a:gd name="T15" fmla="*/ 44 h 110"/>
                <a:gd name="T16" fmla="*/ 79 w 110"/>
                <a:gd name="T17" fmla="*/ 51 h 110"/>
                <a:gd name="T18" fmla="*/ 108 w 110"/>
                <a:gd name="T19" fmla="*/ 59 h 110"/>
                <a:gd name="T20" fmla="*/ 110 w 110"/>
                <a:gd name="T21" fmla="*/ 73 h 110"/>
                <a:gd name="T22" fmla="*/ 90 w 110"/>
                <a:gd name="T23" fmla="*/ 75 h 110"/>
                <a:gd name="T24" fmla="*/ 76 w 110"/>
                <a:gd name="T25" fmla="*/ 93 h 110"/>
                <a:gd name="T26" fmla="*/ 34 w 110"/>
                <a:gd name="T27" fmla="*/ 74 h 110"/>
                <a:gd name="T28" fmla="*/ 20 w 110"/>
                <a:gd name="T29" fmla="*/ 93 h 110"/>
                <a:gd name="T30" fmla="*/ 0 w 110"/>
                <a:gd name="T31" fmla="*/ 80 h 110"/>
                <a:gd name="T32" fmla="*/ 25 w 110"/>
                <a:gd name="T33" fmla="*/ 59 h 110"/>
                <a:gd name="T34" fmla="*/ 1 w 110"/>
                <a:gd name="T35" fmla="*/ 51 h 110"/>
                <a:gd name="T36" fmla="*/ 30 w 110"/>
                <a:gd name="T37" fmla="*/ 44 h 110"/>
                <a:gd name="T38" fmla="*/ 10 w 110"/>
                <a:gd name="T39" fmla="*/ 37 h 110"/>
                <a:gd name="T40" fmla="*/ 30 w 110"/>
                <a:gd name="T41" fmla="*/ 31 h 110"/>
                <a:gd name="T42" fmla="*/ 2 w 110"/>
                <a:gd name="T43" fmla="*/ 23 h 110"/>
                <a:gd name="T44" fmla="*/ 46 w 110"/>
                <a:gd name="T45" fmla="*/ 6 h 110"/>
                <a:gd name="T46" fmla="*/ 64 w 110"/>
                <a:gd name="T47" fmla="*/ 0 h 110"/>
                <a:gd name="T48" fmla="*/ 107 w 110"/>
                <a:gd name="T49" fmla="*/ 6 h 110"/>
                <a:gd name="T50" fmla="*/ 93 w 110"/>
                <a:gd name="T51" fmla="*/ 23 h 110"/>
                <a:gd name="T52" fmla="*/ 17 w 110"/>
                <a:gd name="T53" fmla="*/ 14 h 110"/>
                <a:gd name="T54" fmla="*/ 2 w 110"/>
                <a:gd name="T55" fmla="*/ 23 h 110"/>
                <a:gd name="T56" fmla="*/ 4 w 110"/>
                <a:gd name="T57" fmla="*/ 102 h 110"/>
                <a:gd name="T58" fmla="*/ 47 w 110"/>
                <a:gd name="T59" fmla="*/ 77 h 110"/>
                <a:gd name="T60" fmla="*/ 63 w 110"/>
                <a:gd name="T61" fmla="*/ 81 h 110"/>
                <a:gd name="T62" fmla="*/ 105 w 110"/>
                <a:gd name="T63" fmla="*/ 110 h 110"/>
                <a:gd name="T64" fmla="*/ 4 w 110"/>
                <a:gd name="T65" fmla="*/ 110 h 110"/>
                <a:gd name="T66" fmla="*/ 34 w 110"/>
                <a:gd name="T67" fmla="*/ 66 h 110"/>
                <a:gd name="T68" fmla="*/ 67 w 110"/>
                <a:gd name="T69" fmla="*/ 59 h 110"/>
                <a:gd name="T70" fmla="*/ 44 w 110"/>
                <a:gd name="T71" fmla="*/ 31 h 110"/>
                <a:gd name="T72" fmla="*/ 65 w 110"/>
                <a:gd name="T73" fmla="*/ 37 h 110"/>
                <a:gd name="T74" fmla="*/ 44 w 110"/>
                <a:gd name="T75" fmla="*/ 31 h 110"/>
                <a:gd name="T76" fmla="*/ 44 w 110"/>
                <a:gd name="T77" fmla="*/ 51 h 110"/>
                <a:gd name="T78" fmla="*/ 65 w 110"/>
                <a:gd name="T7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" h="110">
                  <a:moveTo>
                    <a:pt x="13" y="31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90" y="64"/>
                    <a:pt x="99" y="69"/>
                    <a:pt x="110" y="73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2" y="79"/>
                    <a:pt x="96" y="77"/>
                    <a:pt x="90" y="75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5" y="77"/>
                    <a:pt x="8" y="79"/>
                    <a:pt x="0" y="8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1" y="69"/>
                    <a:pt x="19" y="65"/>
                    <a:pt x="25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1"/>
                    <a:pt x="30" y="31"/>
                    <a:pt x="30" y="31"/>
                  </a:cubicBezTo>
                  <a:lnTo>
                    <a:pt x="13" y="31"/>
                  </a:lnTo>
                  <a:close/>
                  <a:moveTo>
                    <a:pt x="2" y="23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3"/>
                    <a:pt x="17" y="23"/>
                    <a:pt x="17" y="23"/>
                  </a:cubicBezTo>
                  <a:lnTo>
                    <a:pt x="2" y="23"/>
                  </a:lnTo>
                  <a:close/>
                  <a:moveTo>
                    <a:pt x="4" y="110"/>
                  </a:moveTo>
                  <a:cubicBezTo>
                    <a:pt x="4" y="102"/>
                    <a:pt x="4" y="102"/>
                    <a:pt x="4" y="102"/>
                  </a:cubicBezTo>
                  <a:cubicBezTo>
                    <a:pt x="34" y="99"/>
                    <a:pt x="48" y="93"/>
                    <a:pt x="47" y="82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92"/>
                    <a:pt x="76" y="99"/>
                    <a:pt x="105" y="102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81" y="109"/>
                    <a:pt x="64" y="105"/>
                    <a:pt x="55" y="97"/>
                  </a:cubicBezTo>
                  <a:cubicBezTo>
                    <a:pt x="48" y="105"/>
                    <a:pt x="31" y="109"/>
                    <a:pt x="4" y="110"/>
                  </a:cubicBezTo>
                  <a:close/>
                  <a:moveTo>
                    <a:pt x="42" y="59"/>
                  </a:moveTo>
                  <a:cubicBezTo>
                    <a:pt x="40" y="62"/>
                    <a:pt x="37" y="64"/>
                    <a:pt x="34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2" y="64"/>
                    <a:pt x="69" y="62"/>
                    <a:pt x="67" y="59"/>
                  </a:cubicBezTo>
                  <a:lnTo>
                    <a:pt x="42" y="59"/>
                  </a:lnTo>
                  <a:close/>
                  <a:moveTo>
                    <a:pt x="44" y="3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31"/>
                    <a:pt x="65" y="31"/>
                    <a:pt x="65" y="31"/>
                  </a:cubicBezTo>
                  <a:lnTo>
                    <a:pt x="44" y="31"/>
                  </a:lnTo>
                  <a:close/>
                  <a:moveTo>
                    <a:pt x="44" y="44"/>
                  </a:moveTo>
                  <a:cubicBezTo>
                    <a:pt x="44" y="51"/>
                    <a:pt x="44" y="51"/>
                    <a:pt x="44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5" y="44"/>
                    <a:pt x="65" y="44"/>
                    <a:pt x="65" y="44"/>
                  </a:cubicBezTo>
                  <a:lnTo>
                    <a:pt x="44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7"/>
            <p:cNvSpPr/>
            <p:nvPr/>
          </p:nvSpPr>
          <p:spPr bwMode="auto">
            <a:xfrm>
              <a:off x="1582" y="2626"/>
              <a:ext cx="73" cy="92"/>
            </a:xfrm>
            <a:custGeom>
              <a:avLst/>
              <a:gdLst>
                <a:gd name="T0" fmla="*/ 0 w 31"/>
                <a:gd name="T1" fmla="*/ 31 h 39"/>
                <a:gd name="T2" fmla="*/ 0 w 31"/>
                <a:gd name="T3" fmla="*/ 26 h 39"/>
                <a:gd name="T4" fmla="*/ 16 w 31"/>
                <a:gd name="T5" fmla="*/ 35 h 39"/>
                <a:gd name="T6" fmla="*/ 25 w 31"/>
                <a:gd name="T7" fmla="*/ 29 h 39"/>
                <a:gd name="T8" fmla="*/ 16 w 31"/>
                <a:gd name="T9" fmla="*/ 21 h 39"/>
                <a:gd name="T10" fmla="*/ 1 w 31"/>
                <a:gd name="T11" fmla="*/ 10 h 39"/>
                <a:gd name="T12" fmla="*/ 15 w 31"/>
                <a:gd name="T13" fmla="*/ 0 h 39"/>
                <a:gd name="T14" fmla="*/ 30 w 31"/>
                <a:gd name="T15" fmla="*/ 11 h 39"/>
                <a:gd name="T16" fmla="*/ 24 w 31"/>
                <a:gd name="T17" fmla="*/ 11 h 39"/>
                <a:gd name="T18" fmla="*/ 15 w 31"/>
                <a:gd name="T19" fmla="*/ 4 h 39"/>
                <a:gd name="T20" fmla="*/ 8 w 31"/>
                <a:gd name="T21" fmla="*/ 10 h 39"/>
                <a:gd name="T22" fmla="*/ 16 w 31"/>
                <a:gd name="T23" fmla="*/ 17 h 39"/>
                <a:gd name="T24" fmla="*/ 31 w 31"/>
                <a:gd name="T25" fmla="*/ 28 h 39"/>
                <a:gd name="T26" fmla="*/ 16 w 31"/>
                <a:gd name="T27" fmla="*/ 39 h 39"/>
                <a:gd name="T28" fmla="*/ 0 w 31"/>
                <a:gd name="T2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9">
                  <a:moveTo>
                    <a:pt x="0" y="3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32"/>
                    <a:pt x="9" y="35"/>
                    <a:pt x="16" y="35"/>
                  </a:cubicBezTo>
                  <a:cubicBezTo>
                    <a:pt x="22" y="35"/>
                    <a:pt x="25" y="33"/>
                    <a:pt x="25" y="29"/>
                  </a:cubicBezTo>
                  <a:cubicBezTo>
                    <a:pt x="25" y="25"/>
                    <a:pt x="22" y="22"/>
                    <a:pt x="16" y="21"/>
                  </a:cubicBezTo>
                  <a:cubicBezTo>
                    <a:pt x="6" y="20"/>
                    <a:pt x="1" y="16"/>
                    <a:pt x="1" y="10"/>
                  </a:cubicBezTo>
                  <a:cubicBezTo>
                    <a:pt x="1" y="3"/>
                    <a:pt x="6" y="0"/>
                    <a:pt x="15" y="0"/>
                  </a:cubicBezTo>
                  <a:cubicBezTo>
                    <a:pt x="24" y="0"/>
                    <a:pt x="29" y="4"/>
                    <a:pt x="30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6"/>
                    <a:pt x="20" y="4"/>
                    <a:pt x="15" y="4"/>
                  </a:cubicBezTo>
                  <a:cubicBezTo>
                    <a:pt x="10" y="4"/>
                    <a:pt x="8" y="6"/>
                    <a:pt x="8" y="10"/>
                  </a:cubicBezTo>
                  <a:cubicBezTo>
                    <a:pt x="7" y="14"/>
                    <a:pt x="10" y="16"/>
                    <a:pt x="16" y="17"/>
                  </a:cubicBezTo>
                  <a:cubicBezTo>
                    <a:pt x="26" y="18"/>
                    <a:pt x="31" y="22"/>
                    <a:pt x="31" y="28"/>
                  </a:cubicBezTo>
                  <a:cubicBezTo>
                    <a:pt x="31" y="35"/>
                    <a:pt x="26" y="39"/>
                    <a:pt x="16" y="39"/>
                  </a:cubicBezTo>
                  <a:cubicBezTo>
                    <a:pt x="9" y="39"/>
                    <a:pt x="4" y="36"/>
                    <a:pt x="0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48"/>
            <p:cNvSpPr/>
            <p:nvPr/>
          </p:nvSpPr>
          <p:spPr bwMode="auto">
            <a:xfrm>
              <a:off x="1669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0 h 90"/>
                <a:gd name="T4" fmla="*/ 14 w 76"/>
                <a:gd name="T5" fmla="*/ 0 h 90"/>
                <a:gd name="T6" fmla="*/ 14 w 76"/>
                <a:gd name="T7" fmla="*/ 40 h 90"/>
                <a:gd name="T8" fmla="*/ 62 w 76"/>
                <a:gd name="T9" fmla="*/ 40 h 90"/>
                <a:gd name="T10" fmla="*/ 62 w 76"/>
                <a:gd name="T11" fmla="*/ 0 h 90"/>
                <a:gd name="T12" fmla="*/ 76 w 76"/>
                <a:gd name="T13" fmla="*/ 0 h 90"/>
                <a:gd name="T14" fmla="*/ 76 w 76"/>
                <a:gd name="T15" fmla="*/ 90 h 90"/>
                <a:gd name="T16" fmla="*/ 62 w 76"/>
                <a:gd name="T17" fmla="*/ 90 h 90"/>
                <a:gd name="T18" fmla="*/ 62 w 76"/>
                <a:gd name="T19" fmla="*/ 49 h 90"/>
                <a:gd name="T20" fmla="*/ 14 w 76"/>
                <a:gd name="T21" fmla="*/ 49 h 90"/>
                <a:gd name="T22" fmla="*/ 14 w 76"/>
                <a:gd name="T23" fmla="*/ 90 h 90"/>
                <a:gd name="T24" fmla="*/ 0 w 76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14" y="40"/>
                  </a:lnTo>
                  <a:lnTo>
                    <a:pt x="62" y="40"/>
                  </a:lnTo>
                  <a:lnTo>
                    <a:pt x="62" y="0"/>
                  </a:lnTo>
                  <a:lnTo>
                    <a:pt x="76" y="0"/>
                  </a:lnTo>
                  <a:lnTo>
                    <a:pt x="76" y="90"/>
                  </a:lnTo>
                  <a:lnTo>
                    <a:pt x="62" y="90"/>
                  </a:lnTo>
                  <a:lnTo>
                    <a:pt x="62" y="49"/>
                  </a:lnTo>
                  <a:lnTo>
                    <a:pt x="14" y="49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49"/>
            <p:cNvSpPr/>
            <p:nvPr/>
          </p:nvSpPr>
          <p:spPr bwMode="auto">
            <a:xfrm>
              <a:off x="1759" y="2626"/>
              <a:ext cx="69" cy="90"/>
            </a:xfrm>
            <a:custGeom>
              <a:avLst/>
              <a:gdLst>
                <a:gd name="T0" fmla="*/ 0 w 69"/>
                <a:gd name="T1" fmla="*/ 90 h 90"/>
                <a:gd name="T2" fmla="*/ 0 w 69"/>
                <a:gd name="T3" fmla="*/ 0 h 90"/>
                <a:gd name="T4" fmla="*/ 69 w 69"/>
                <a:gd name="T5" fmla="*/ 0 h 90"/>
                <a:gd name="T6" fmla="*/ 69 w 69"/>
                <a:gd name="T7" fmla="*/ 9 h 90"/>
                <a:gd name="T8" fmla="*/ 14 w 69"/>
                <a:gd name="T9" fmla="*/ 9 h 90"/>
                <a:gd name="T10" fmla="*/ 14 w 69"/>
                <a:gd name="T11" fmla="*/ 40 h 90"/>
                <a:gd name="T12" fmla="*/ 66 w 69"/>
                <a:gd name="T13" fmla="*/ 40 h 90"/>
                <a:gd name="T14" fmla="*/ 66 w 69"/>
                <a:gd name="T15" fmla="*/ 49 h 90"/>
                <a:gd name="T16" fmla="*/ 14 w 69"/>
                <a:gd name="T17" fmla="*/ 49 h 90"/>
                <a:gd name="T18" fmla="*/ 14 w 69"/>
                <a:gd name="T19" fmla="*/ 82 h 90"/>
                <a:gd name="T20" fmla="*/ 69 w 69"/>
                <a:gd name="T21" fmla="*/ 82 h 90"/>
                <a:gd name="T22" fmla="*/ 69 w 69"/>
                <a:gd name="T23" fmla="*/ 90 h 90"/>
                <a:gd name="T24" fmla="*/ 0 w 69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90">
                  <a:moveTo>
                    <a:pt x="0" y="90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69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6" y="40"/>
                  </a:lnTo>
                  <a:lnTo>
                    <a:pt x="66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9" y="82"/>
                  </a:lnTo>
                  <a:lnTo>
                    <a:pt x="69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0"/>
            <p:cNvSpPr/>
            <p:nvPr/>
          </p:nvSpPr>
          <p:spPr bwMode="auto">
            <a:xfrm>
              <a:off x="1839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0 h 90"/>
                <a:gd name="T4" fmla="*/ 15 w 76"/>
                <a:gd name="T5" fmla="*/ 0 h 90"/>
                <a:gd name="T6" fmla="*/ 62 w 76"/>
                <a:gd name="T7" fmla="*/ 71 h 90"/>
                <a:gd name="T8" fmla="*/ 62 w 76"/>
                <a:gd name="T9" fmla="*/ 0 h 90"/>
                <a:gd name="T10" fmla="*/ 76 w 76"/>
                <a:gd name="T11" fmla="*/ 0 h 90"/>
                <a:gd name="T12" fmla="*/ 76 w 76"/>
                <a:gd name="T13" fmla="*/ 90 h 90"/>
                <a:gd name="T14" fmla="*/ 62 w 76"/>
                <a:gd name="T15" fmla="*/ 90 h 90"/>
                <a:gd name="T16" fmla="*/ 15 w 76"/>
                <a:gd name="T17" fmla="*/ 21 h 90"/>
                <a:gd name="T18" fmla="*/ 15 w 76"/>
                <a:gd name="T19" fmla="*/ 90 h 90"/>
                <a:gd name="T20" fmla="*/ 0 w 76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62" y="71"/>
                  </a:lnTo>
                  <a:lnTo>
                    <a:pt x="62" y="0"/>
                  </a:lnTo>
                  <a:lnTo>
                    <a:pt x="76" y="0"/>
                  </a:lnTo>
                  <a:lnTo>
                    <a:pt x="76" y="90"/>
                  </a:lnTo>
                  <a:lnTo>
                    <a:pt x="62" y="90"/>
                  </a:lnTo>
                  <a:lnTo>
                    <a:pt x="15" y="21"/>
                  </a:lnTo>
                  <a:lnTo>
                    <a:pt x="15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1"/>
            <p:cNvSpPr/>
            <p:nvPr/>
          </p:nvSpPr>
          <p:spPr bwMode="auto">
            <a:xfrm>
              <a:off x="1924" y="2626"/>
              <a:ext cx="88" cy="90"/>
            </a:xfrm>
            <a:custGeom>
              <a:avLst/>
              <a:gdLst>
                <a:gd name="T0" fmla="*/ 36 w 88"/>
                <a:gd name="T1" fmla="*/ 90 h 90"/>
                <a:gd name="T2" fmla="*/ 36 w 88"/>
                <a:gd name="T3" fmla="*/ 54 h 90"/>
                <a:gd name="T4" fmla="*/ 0 w 88"/>
                <a:gd name="T5" fmla="*/ 0 h 90"/>
                <a:gd name="T6" fmla="*/ 17 w 88"/>
                <a:gd name="T7" fmla="*/ 0 h 90"/>
                <a:gd name="T8" fmla="*/ 45 w 88"/>
                <a:gd name="T9" fmla="*/ 42 h 90"/>
                <a:gd name="T10" fmla="*/ 71 w 88"/>
                <a:gd name="T11" fmla="*/ 0 h 90"/>
                <a:gd name="T12" fmla="*/ 88 w 88"/>
                <a:gd name="T13" fmla="*/ 0 h 90"/>
                <a:gd name="T14" fmla="*/ 50 w 88"/>
                <a:gd name="T15" fmla="*/ 54 h 90"/>
                <a:gd name="T16" fmla="*/ 50 w 88"/>
                <a:gd name="T17" fmla="*/ 90 h 90"/>
                <a:gd name="T18" fmla="*/ 36 w 88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90">
                  <a:moveTo>
                    <a:pt x="36" y="90"/>
                  </a:moveTo>
                  <a:lnTo>
                    <a:pt x="36" y="5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45" y="42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50" y="54"/>
                  </a:lnTo>
                  <a:lnTo>
                    <a:pt x="50" y="90"/>
                  </a:lnTo>
                  <a:lnTo>
                    <a:pt x="36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2"/>
            <p:cNvSpPr>
              <a:spLocks noEditPoints="1"/>
            </p:cNvSpPr>
            <p:nvPr/>
          </p:nvSpPr>
          <p:spPr bwMode="auto">
            <a:xfrm>
              <a:off x="2014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6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3 w 90"/>
                <a:gd name="T9" fmla="*/ 90 h 90"/>
                <a:gd name="T10" fmla="*/ 64 w 90"/>
                <a:gd name="T11" fmla="*/ 66 h 90"/>
                <a:gd name="T12" fmla="*/ 26 w 90"/>
                <a:gd name="T13" fmla="*/ 66 h 90"/>
                <a:gd name="T14" fmla="*/ 14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6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3" y="90"/>
                  </a:lnTo>
                  <a:lnTo>
                    <a:pt x="64" y="66"/>
                  </a:lnTo>
                  <a:lnTo>
                    <a:pt x="26" y="66"/>
                  </a:lnTo>
                  <a:lnTo>
                    <a:pt x="14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3"/>
            <p:cNvSpPr/>
            <p:nvPr/>
          </p:nvSpPr>
          <p:spPr bwMode="auto">
            <a:xfrm>
              <a:off x="2111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4 w 78"/>
                <a:gd name="T5" fmla="*/ 0 h 90"/>
                <a:gd name="T6" fmla="*/ 61 w 78"/>
                <a:gd name="T7" fmla="*/ 71 h 90"/>
                <a:gd name="T8" fmla="*/ 61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4 w 78"/>
                <a:gd name="T17" fmla="*/ 21 h 90"/>
                <a:gd name="T18" fmla="*/ 14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61" y="71"/>
                  </a:lnTo>
                  <a:lnTo>
                    <a:pt x="61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4" y="21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4"/>
            <p:cNvSpPr/>
            <p:nvPr/>
          </p:nvSpPr>
          <p:spPr bwMode="auto">
            <a:xfrm>
              <a:off x="2201" y="2626"/>
              <a:ext cx="85" cy="92"/>
            </a:xfrm>
            <a:custGeom>
              <a:avLst/>
              <a:gdLst>
                <a:gd name="T0" fmla="*/ 36 w 36"/>
                <a:gd name="T1" fmla="*/ 11 h 39"/>
                <a:gd name="T2" fmla="*/ 29 w 36"/>
                <a:gd name="T3" fmla="*/ 11 h 39"/>
                <a:gd name="T4" fmla="*/ 19 w 36"/>
                <a:gd name="T5" fmla="*/ 4 h 39"/>
                <a:gd name="T6" fmla="*/ 6 w 36"/>
                <a:gd name="T7" fmla="*/ 20 h 39"/>
                <a:gd name="T8" fmla="*/ 19 w 36"/>
                <a:gd name="T9" fmla="*/ 35 h 39"/>
                <a:gd name="T10" fmla="*/ 30 w 36"/>
                <a:gd name="T11" fmla="*/ 29 h 39"/>
                <a:gd name="T12" fmla="*/ 30 w 36"/>
                <a:gd name="T13" fmla="*/ 21 h 39"/>
                <a:gd name="T14" fmla="*/ 18 w 36"/>
                <a:gd name="T15" fmla="*/ 21 h 39"/>
                <a:gd name="T16" fmla="*/ 18 w 36"/>
                <a:gd name="T17" fmla="*/ 17 h 39"/>
                <a:gd name="T18" fmla="*/ 36 w 36"/>
                <a:gd name="T19" fmla="*/ 17 h 39"/>
                <a:gd name="T20" fmla="*/ 36 w 36"/>
                <a:gd name="T21" fmla="*/ 32 h 39"/>
                <a:gd name="T22" fmla="*/ 19 w 36"/>
                <a:gd name="T23" fmla="*/ 39 h 39"/>
                <a:gd name="T24" fmla="*/ 0 w 36"/>
                <a:gd name="T25" fmla="*/ 20 h 39"/>
                <a:gd name="T26" fmla="*/ 19 w 36"/>
                <a:gd name="T27" fmla="*/ 0 h 39"/>
                <a:gd name="T28" fmla="*/ 36 w 36"/>
                <a:gd name="T2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9">
                  <a:moveTo>
                    <a:pt x="36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28" y="6"/>
                    <a:pt x="24" y="4"/>
                    <a:pt x="19" y="4"/>
                  </a:cubicBezTo>
                  <a:cubicBezTo>
                    <a:pt x="11" y="4"/>
                    <a:pt x="7" y="10"/>
                    <a:pt x="6" y="20"/>
                  </a:cubicBezTo>
                  <a:cubicBezTo>
                    <a:pt x="7" y="29"/>
                    <a:pt x="11" y="35"/>
                    <a:pt x="19" y="35"/>
                  </a:cubicBezTo>
                  <a:cubicBezTo>
                    <a:pt x="24" y="35"/>
                    <a:pt x="28" y="33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3" y="37"/>
                    <a:pt x="27" y="39"/>
                    <a:pt x="19" y="39"/>
                  </a:cubicBezTo>
                  <a:cubicBezTo>
                    <a:pt x="7" y="39"/>
                    <a:pt x="0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28" y="0"/>
                    <a:pt x="33" y="4"/>
                    <a:pt x="36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5"/>
            <p:cNvSpPr/>
            <p:nvPr/>
          </p:nvSpPr>
          <p:spPr bwMode="auto">
            <a:xfrm>
              <a:off x="2295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82 h 90"/>
                <a:gd name="T4" fmla="*/ 57 w 76"/>
                <a:gd name="T5" fmla="*/ 9 h 90"/>
                <a:gd name="T6" fmla="*/ 3 w 76"/>
                <a:gd name="T7" fmla="*/ 9 h 90"/>
                <a:gd name="T8" fmla="*/ 3 w 76"/>
                <a:gd name="T9" fmla="*/ 0 h 90"/>
                <a:gd name="T10" fmla="*/ 76 w 76"/>
                <a:gd name="T11" fmla="*/ 0 h 90"/>
                <a:gd name="T12" fmla="*/ 76 w 76"/>
                <a:gd name="T13" fmla="*/ 9 h 90"/>
                <a:gd name="T14" fmla="*/ 17 w 76"/>
                <a:gd name="T15" fmla="*/ 82 h 90"/>
                <a:gd name="T16" fmla="*/ 76 w 76"/>
                <a:gd name="T17" fmla="*/ 82 h 90"/>
                <a:gd name="T18" fmla="*/ 76 w 76"/>
                <a:gd name="T19" fmla="*/ 90 h 90"/>
                <a:gd name="T20" fmla="*/ 0 w 76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82"/>
                  </a:lnTo>
                  <a:lnTo>
                    <a:pt x="57" y="9"/>
                  </a:lnTo>
                  <a:lnTo>
                    <a:pt x="3" y="9"/>
                  </a:lnTo>
                  <a:lnTo>
                    <a:pt x="3" y="0"/>
                  </a:lnTo>
                  <a:lnTo>
                    <a:pt x="76" y="0"/>
                  </a:lnTo>
                  <a:lnTo>
                    <a:pt x="76" y="9"/>
                  </a:lnTo>
                  <a:lnTo>
                    <a:pt x="17" y="82"/>
                  </a:lnTo>
                  <a:lnTo>
                    <a:pt x="76" y="82"/>
                  </a:lnTo>
                  <a:lnTo>
                    <a:pt x="7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6"/>
            <p:cNvSpPr/>
            <p:nvPr/>
          </p:nvSpPr>
          <p:spPr bwMode="auto">
            <a:xfrm>
              <a:off x="2383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6 w 78"/>
                <a:gd name="T5" fmla="*/ 0 h 90"/>
                <a:gd name="T6" fmla="*/ 16 w 78"/>
                <a:gd name="T7" fmla="*/ 40 h 90"/>
                <a:gd name="T8" fmla="*/ 61 w 78"/>
                <a:gd name="T9" fmla="*/ 40 h 90"/>
                <a:gd name="T10" fmla="*/ 61 w 78"/>
                <a:gd name="T11" fmla="*/ 0 h 90"/>
                <a:gd name="T12" fmla="*/ 78 w 78"/>
                <a:gd name="T13" fmla="*/ 0 h 90"/>
                <a:gd name="T14" fmla="*/ 78 w 78"/>
                <a:gd name="T15" fmla="*/ 90 h 90"/>
                <a:gd name="T16" fmla="*/ 61 w 78"/>
                <a:gd name="T17" fmla="*/ 90 h 90"/>
                <a:gd name="T18" fmla="*/ 61 w 78"/>
                <a:gd name="T19" fmla="*/ 49 h 90"/>
                <a:gd name="T20" fmla="*/ 16 w 78"/>
                <a:gd name="T21" fmla="*/ 49 h 90"/>
                <a:gd name="T22" fmla="*/ 16 w 78"/>
                <a:gd name="T23" fmla="*/ 90 h 90"/>
                <a:gd name="T24" fmla="*/ 0 w 78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6" y="40"/>
                  </a:lnTo>
                  <a:lnTo>
                    <a:pt x="61" y="40"/>
                  </a:lnTo>
                  <a:lnTo>
                    <a:pt x="61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1" y="90"/>
                  </a:lnTo>
                  <a:lnTo>
                    <a:pt x="61" y="49"/>
                  </a:lnTo>
                  <a:lnTo>
                    <a:pt x="16" y="49"/>
                  </a:lnTo>
                  <a:lnTo>
                    <a:pt x="1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Rectangle 57"/>
            <p:cNvSpPr>
              <a:spLocks noChangeArrowheads="1"/>
            </p:cNvSpPr>
            <p:nvPr/>
          </p:nvSpPr>
          <p:spPr bwMode="auto">
            <a:xfrm>
              <a:off x="2475" y="2626"/>
              <a:ext cx="14" cy="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8"/>
            <p:cNvSpPr/>
            <p:nvPr/>
          </p:nvSpPr>
          <p:spPr bwMode="auto">
            <a:xfrm>
              <a:off x="2498" y="2626"/>
              <a:ext cx="88" cy="90"/>
            </a:xfrm>
            <a:custGeom>
              <a:avLst/>
              <a:gdLst>
                <a:gd name="T0" fmla="*/ 36 w 88"/>
                <a:gd name="T1" fmla="*/ 90 h 90"/>
                <a:gd name="T2" fmla="*/ 36 w 88"/>
                <a:gd name="T3" fmla="*/ 54 h 90"/>
                <a:gd name="T4" fmla="*/ 0 w 88"/>
                <a:gd name="T5" fmla="*/ 0 h 90"/>
                <a:gd name="T6" fmla="*/ 17 w 88"/>
                <a:gd name="T7" fmla="*/ 0 h 90"/>
                <a:gd name="T8" fmla="*/ 43 w 88"/>
                <a:gd name="T9" fmla="*/ 42 h 90"/>
                <a:gd name="T10" fmla="*/ 71 w 88"/>
                <a:gd name="T11" fmla="*/ 0 h 90"/>
                <a:gd name="T12" fmla="*/ 88 w 88"/>
                <a:gd name="T13" fmla="*/ 0 h 90"/>
                <a:gd name="T14" fmla="*/ 50 w 88"/>
                <a:gd name="T15" fmla="*/ 54 h 90"/>
                <a:gd name="T16" fmla="*/ 50 w 88"/>
                <a:gd name="T17" fmla="*/ 90 h 90"/>
                <a:gd name="T18" fmla="*/ 36 w 88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90">
                  <a:moveTo>
                    <a:pt x="36" y="90"/>
                  </a:moveTo>
                  <a:lnTo>
                    <a:pt x="36" y="5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43" y="42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50" y="54"/>
                  </a:lnTo>
                  <a:lnTo>
                    <a:pt x="50" y="90"/>
                  </a:lnTo>
                  <a:lnTo>
                    <a:pt x="36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59"/>
            <p:cNvSpPr/>
            <p:nvPr/>
          </p:nvSpPr>
          <p:spPr bwMode="auto">
            <a:xfrm>
              <a:off x="2593" y="2626"/>
              <a:ext cx="68" cy="90"/>
            </a:xfrm>
            <a:custGeom>
              <a:avLst/>
              <a:gdLst>
                <a:gd name="T0" fmla="*/ 0 w 68"/>
                <a:gd name="T1" fmla="*/ 90 h 90"/>
                <a:gd name="T2" fmla="*/ 0 w 68"/>
                <a:gd name="T3" fmla="*/ 0 h 90"/>
                <a:gd name="T4" fmla="*/ 68 w 68"/>
                <a:gd name="T5" fmla="*/ 0 h 90"/>
                <a:gd name="T6" fmla="*/ 68 w 68"/>
                <a:gd name="T7" fmla="*/ 9 h 90"/>
                <a:gd name="T8" fmla="*/ 14 w 68"/>
                <a:gd name="T9" fmla="*/ 9 h 90"/>
                <a:gd name="T10" fmla="*/ 14 w 68"/>
                <a:gd name="T11" fmla="*/ 40 h 90"/>
                <a:gd name="T12" fmla="*/ 66 w 68"/>
                <a:gd name="T13" fmla="*/ 40 h 90"/>
                <a:gd name="T14" fmla="*/ 66 w 68"/>
                <a:gd name="T15" fmla="*/ 49 h 90"/>
                <a:gd name="T16" fmla="*/ 14 w 68"/>
                <a:gd name="T17" fmla="*/ 49 h 90"/>
                <a:gd name="T18" fmla="*/ 14 w 68"/>
                <a:gd name="T19" fmla="*/ 82 h 90"/>
                <a:gd name="T20" fmla="*/ 68 w 68"/>
                <a:gd name="T21" fmla="*/ 82 h 90"/>
                <a:gd name="T22" fmla="*/ 68 w 68"/>
                <a:gd name="T23" fmla="*/ 90 h 90"/>
                <a:gd name="T24" fmla="*/ 0 w 68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90">
                  <a:moveTo>
                    <a:pt x="0" y="90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6" y="40"/>
                  </a:lnTo>
                  <a:lnTo>
                    <a:pt x="66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8" y="82"/>
                  </a:lnTo>
                  <a:lnTo>
                    <a:pt x="68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0"/>
            <p:cNvSpPr/>
            <p:nvPr/>
          </p:nvSpPr>
          <p:spPr bwMode="auto">
            <a:xfrm>
              <a:off x="2669" y="2626"/>
              <a:ext cx="87" cy="90"/>
            </a:xfrm>
            <a:custGeom>
              <a:avLst/>
              <a:gdLst>
                <a:gd name="T0" fmla="*/ 35 w 87"/>
                <a:gd name="T1" fmla="*/ 90 h 90"/>
                <a:gd name="T2" fmla="*/ 35 w 87"/>
                <a:gd name="T3" fmla="*/ 54 h 90"/>
                <a:gd name="T4" fmla="*/ 0 w 87"/>
                <a:gd name="T5" fmla="*/ 0 h 90"/>
                <a:gd name="T6" fmla="*/ 16 w 87"/>
                <a:gd name="T7" fmla="*/ 0 h 90"/>
                <a:gd name="T8" fmla="*/ 42 w 87"/>
                <a:gd name="T9" fmla="*/ 42 h 90"/>
                <a:gd name="T10" fmla="*/ 70 w 87"/>
                <a:gd name="T11" fmla="*/ 0 h 90"/>
                <a:gd name="T12" fmla="*/ 87 w 87"/>
                <a:gd name="T13" fmla="*/ 0 h 90"/>
                <a:gd name="T14" fmla="*/ 49 w 87"/>
                <a:gd name="T15" fmla="*/ 54 h 90"/>
                <a:gd name="T16" fmla="*/ 49 w 87"/>
                <a:gd name="T17" fmla="*/ 90 h 90"/>
                <a:gd name="T18" fmla="*/ 35 w 87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90">
                  <a:moveTo>
                    <a:pt x="35" y="90"/>
                  </a:moveTo>
                  <a:lnTo>
                    <a:pt x="35" y="5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42" y="42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49" y="54"/>
                  </a:lnTo>
                  <a:lnTo>
                    <a:pt x="49" y="90"/>
                  </a:lnTo>
                  <a:lnTo>
                    <a:pt x="35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1"/>
            <p:cNvSpPr/>
            <p:nvPr/>
          </p:nvSpPr>
          <p:spPr bwMode="auto">
            <a:xfrm>
              <a:off x="2763" y="2626"/>
              <a:ext cx="80" cy="94"/>
            </a:xfrm>
            <a:custGeom>
              <a:avLst/>
              <a:gdLst>
                <a:gd name="T0" fmla="*/ 1 w 34"/>
                <a:gd name="T1" fmla="*/ 22 h 40"/>
                <a:gd name="T2" fmla="*/ 1 w 34"/>
                <a:gd name="T3" fmla="*/ 0 h 40"/>
                <a:gd name="T4" fmla="*/ 7 w 34"/>
                <a:gd name="T5" fmla="*/ 0 h 40"/>
                <a:gd name="T6" fmla="*/ 7 w 34"/>
                <a:gd name="T7" fmla="*/ 24 h 40"/>
                <a:gd name="T8" fmla="*/ 17 w 34"/>
                <a:gd name="T9" fmla="*/ 35 h 40"/>
                <a:gd name="T10" fmla="*/ 27 w 34"/>
                <a:gd name="T11" fmla="*/ 24 h 40"/>
                <a:gd name="T12" fmla="*/ 27 w 34"/>
                <a:gd name="T13" fmla="*/ 0 h 40"/>
                <a:gd name="T14" fmla="*/ 33 w 34"/>
                <a:gd name="T15" fmla="*/ 0 h 40"/>
                <a:gd name="T16" fmla="*/ 33 w 34"/>
                <a:gd name="T17" fmla="*/ 22 h 40"/>
                <a:gd name="T18" fmla="*/ 17 w 34"/>
                <a:gd name="T19" fmla="*/ 39 h 40"/>
                <a:gd name="T20" fmla="*/ 1 w 34"/>
                <a:gd name="T2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40">
                  <a:moveTo>
                    <a:pt x="1" y="2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32"/>
                    <a:pt x="10" y="35"/>
                    <a:pt x="17" y="35"/>
                  </a:cubicBezTo>
                  <a:cubicBezTo>
                    <a:pt x="24" y="36"/>
                    <a:pt x="27" y="32"/>
                    <a:pt x="27" y="2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34"/>
                    <a:pt x="28" y="40"/>
                    <a:pt x="17" y="39"/>
                  </a:cubicBezTo>
                  <a:cubicBezTo>
                    <a:pt x="6" y="39"/>
                    <a:pt x="0" y="34"/>
                    <a:pt x="1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2"/>
            <p:cNvSpPr>
              <a:spLocks noEditPoints="1"/>
            </p:cNvSpPr>
            <p:nvPr/>
          </p:nvSpPr>
          <p:spPr bwMode="auto">
            <a:xfrm>
              <a:off x="2848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5 w 90"/>
                <a:gd name="T3" fmla="*/ 0 h 90"/>
                <a:gd name="T4" fmla="*/ 54 w 90"/>
                <a:gd name="T5" fmla="*/ 0 h 90"/>
                <a:gd name="T6" fmla="*/ 90 w 90"/>
                <a:gd name="T7" fmla="*/ 90 h 90"/>
                <a:gd name="T8" fmla="*/ 73 w 90"/>
                <a:gd name="T9" fmla="*/ 90 h 90"/>
                <a:gd name="T10" fmla="*/ 64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8 w 90"/>
                <a:gd name="T21" fmla="*/ 56 h 90"/>
                <a:gd name="T22" fmla="*/ 61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5" y="0"/>
                  </a:lnTo>
                  <a:lnTo>
                    <a:pt x="54" y="0"/>
                  </a:lnTo>
                  <a:lnTo>
                    <a:pt x="90" y="90"/>
                  </a:lnTo>
                  <a:lnTo>
                    <a:pt x="73" y="90"/>
                  </a:lnTo>
                  <a:lnTo>
                    <a:pt x="64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8" y="56"/>
                  </a:lnTo>
                  <a:lnTo>
                    <a:pt x="61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3"/>
            <p:cNvSpPr/>
            <p:nvPr/>
          </p:nvSpPr>
          <p:spPr bwMode="auto">
            <a:xfrm>
              <a:off x="2945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6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6 w 78"/>
                <a:gd name="T17" fmla="*/ 21 h 90"/>
                <a:gd name="T18" fmla="*/ 16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6" y="21"/>
                  </a:lnTo>
                  <a:lnTo>
                    <a:pt x="1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4"/>
            <p:cNvSpPr/>
            <p:nvPr/>
          </p:nvSpPr>
          <p:spPr bwMode="auto">
            <a:xfrm>
              <a:off x="3030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5 w 90"/>
                <a:gd name="T3" fmla="*/ 45 h 90"/>
                <a:gd name="T4" fmla="*/ 2 w 90"/>
                <a:gd name="T5" fmla="*/ 0 h 90"/>
                <a:gd name="T6" fmla="*/ 21 w 90"/>
                <a:gd name="T7" fmla="*/ 0 h 90"/>
                <a:gd name="T8" fmla="*/ 45 w 90"/>
                <a:gd name="T9" fmla="*/ 35 h 90"/>
                <a:gd name="T10" fmla="*/ 68 w 90"/>
                <a:gd name="T11" fmla="*/ 0 h 90"/>
                <a:gd name="T12" fmla="*/ 85 w 90"/>
                <a:gd name="T13" fmla="*/ 0 h 90"/>
                <a:gd name="T14" fmla="*/ 54 w 90"/>
                <a:gd name="T15" fmla="*/ 45 h 90"/>
                <a:gd name="T16" fmla="*/ 90 w 90"/>
                <a:gd name="T17" fmla="*/ 90 h 90"/>
                <a:gd name="T18" fmla="*/ 71 w 90"/>
                <a:gd name="T19" fmla="*/ 90 h 90"/>
                <a:gd name="T20" fmla="*/ 45 w 90"/>
                <a:gd name="T21" fmla="*/ 54 h 90"/>
                <a:gd name="T22" fmla="*/ 19 w 90"/>
                <a:gd name="T23" fmla="*/ 90 h 90"/>
                <a:gd name="T24" fmla="*/ 0 w 90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5" y="45"/>
                  </a:lnTo>
                  <a:lnTo>
                    <a:pt x="2" y="0"/>
                  </a:lnTo>
                  <a:lnTo>
                    <a:pt x="21" y="0"/>
                  </a:lnTo>
                  <a:lnTo>
                    <a:pt x="45" y="35"/>
                  </a:lnTo>
                  <a:lnTo>
                    <a:pt x="68" y="0"/>
                  </a:lnTo>
                  <a:lnTo>
                    <a:pt x="85" y="0"/>
                  </a:lnTo>
                  <a:lnTo>
                    <a:pt x="54" y="45"/>
                  </a:lnTo>
                  <a:lnTo>
                    <a:pt x="90" y="90"/>
                  </a:lnTo>
                  <a:lnTo>
                    <a:pt x="71" y="90"/>
                  </a:lnTo>
                  <a:lnTo>
                    <a:pt x="45" y="54"/>
                  </a:lnTo>
                  <a:lnTo>
                    <a:pt x="19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Rectangle 65"/>
            <p:cNvSpPr>
              <a:spLocks noChangeArrowheads="1"/>
            </p:cNvSpPr>
            <p:nvPr/>
          </p:nvSpPr>
          <p:spPr bwMode="auto">
            <a:xfrm>
              <a:off x="3127" y="2626"/>
              <a:ext cx="14" cy="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6"/>
            <p:cNvSpPr>
              <a:spLocks noEditPoints="1"/>
            </p:cNvSpPr>
            <p:nvPr/>
          </p:nvSpPr>
          <p:spPr bwMode="auto">
            <a:xfrm>
              <a:off x="3150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6 w 90"/>
                <a:gd name="T3" fmla="*/ 0 h 90"/>
                <a:gd name="T4" fmla="*/ 52 w 90"/>
                <a:gd name="T5" fmla="*/ 0 h 90"/>
                <a:gd name="T6" fmla="*/ 90 w 90"/>
                <a:gd name="T7" fmla="*/ 90 h 90"/>
                <a:gd name="T8" fmla="*/ 74 w 90"/>
                <a:gd name="T9" fmla="*/ 90 h 90"/>
                <a:gd name="T10" fmla="*/ 64 w 90"/>
                <a:gd name="T11" fmla="*/ 66 h 90"/>
                <a:gd name="T12" fmla="*/ 24 w 90"/>
                <a:gd name="T13" fmla="*/ 66 h 90"/>
                <a:gd name="T14" fmla="*/ 15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59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6" y="0"/>
                  </a:lnTo>
                  <a:lnTo>
                    <a:pt x="52" y="0"/>
                  </a:lnTo>
                  <a:lnTo>
                    <a:pt x="90" y="90"/>
                  </a:lnTo>
                  <a:lnTo>
                    <a:pt x="74" y="90"/>
                  </a:lnTo>
                  <a:lnTo>
                    <a:pt x="64" y="66"/>
                  </a:lnTo>
                  <a:lnTo>
                    <a:pt x="24" y="66"/>
                  </a:lnTo>
                  <a:lnTo>
                    <a:pt x="15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59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7"/>
            <p:cNvSpPr>
              <a:spLocks noEditPoints="1"/>
            </p:cNvSpPr>
            <p:nvPr/>
          </p:nvSpPr>
          <p:spPr bwMode="auto">
            <a:xfrm>
              <a:off x="3245" y="2626"/>
              <a:ext cx="90" cy="92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20 h 39"/>
                <a:gd name="T4" fmla="*/ 19 w 38"/>
                <a:gd name="T5" fmla="*/ 0 h 39"/>
                <a:gd name="T6" fmla="*/ 38 w 38"/>
                <a:gd name="T7" fmla="*/ 20 h 39"/>
                <a:gd name="T8" fmla="*/ 19 w 38"/>
                <a:gd name="T9" fmla="*/ 39 h 39"/>
                <a:gd name="T10" fmla="*/ 19 w 38"/>
                <a:gd name="T11" fmla="*/ 35 h 39"/>
                <a:gd name="T12" fmla="*/ 31 w 38"/>
                <a:gd name="T13" fmla="*/ 20 h 39"/>
                <a:gd name="T14" fmla="*/ 19 w 38"/>
                <a:gd name="T15" fmla="*/ 4 h 39"/>
                <a:gd name="T16" fmla="*/ 6 w 38"/>
                <a:gd name="T17" fmla="*/ 20 h 39"/>
                <a:gd name="T18" fmla="*/ 19 w 38"/>
                <a:gd name="T19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cubicBezTo>
                    <a:pt x="7" y="38"/>
                    <a:pt x="1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31" y="0"/>
                    <a:pt x="37" y="7"/>
                    <a:pt x="38" y="20"/>
                  </a:cubicBezTo>
                  <a:cubicBezTo>
                    <a:pt x="37" y="32"/>
                    <a:pt x="31" y="39"/>
                    <a:pt x="19" y="39"/>
                  </a:cubicBezTo>
                  <a:close/>
                  <a:moveTo>
                    <a:pt x="19" y="35"/>
                  </a:moveTo>
                  <a:cubicBezTo>
                    <a:pt x="27" y="35"/>
                    <a:pt x="31" y="30"/>
                    <a:pt x="31" y="20"/>
                  </a:cubicBezTo>
                  <a:cubicBezTo>
                    <a:pt x="31" y="10"/>
                    <a:pt x="27" y="4"/>
                    <a:pt x="19" y="4"/>
                  </a:cubicBezTo>
                  <a:cubicBezTo>
                    <a:pt x="11" y="4"/>
                    <a:pt x="7" y="10"/>
                    <a:pt x="6" y="20"/>
                  </a:cubicBezTo>
                  <a:cubicBezTo>
                    <a:pt x="7" y="30"/>
                    <a:pt x="11" y="35"/>
                    <a:pt x="19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8"/>
            <p:cNvSpPr/>
            <p:nvPr/>
          </p:nvSpPr>
          <p:spPr bwMode="auto">
            <a:xfrm>
              <a:off x="3344" y="2626"/>
              <a:ext cx="59" cy="92"/>
            </a:xfrm>
            <a:custGeom>
              <a:avLst/>
              <a:gdLst>
                <a:gd name="T0" fmla="*/ 0 w 25"/>
                <a:gd name="T1" fmla="*/ 34 h 39"/>
                <a:gd name="T2" fmla="*/ 0 w 25"/>
                <a:gd name="T3" fmla="*/ 30 h 39"/>
                <a:gd name="T4" fmla="*/ 11 w 25"/>
                <a:gd name="T5" fmla="*/ 35 h 39"/>
                <a:gd name="T6" fmla="*/ 19 w 25"/>
                <a:gd name="T7" fmla="*/ 25 h 39"/>
                <a:gd name="T8" fmla="*/ 19 w 25"/>
                <a:gd name="T9" fmla="*/ 0 h 39"/>
                <a:gd name="T10" fmla="*/ 25 w 25"/>
                <a:gd name="T11" fmla="*/ 0 h 39"/>
                <a:gd name="T12" fmla="*/ 25 w 25"/>
                <a:gd name="T13" fmla="*/ 25 h 39"/>
                <a:gd name="T14" fmla="*/ 13 w 25"/>
                <a:gd name="T15" fmla="*/ 39 h 39"/>
                <a:gd name="T16" fmla="*/ 0 w 25"/>
                <a:gd name="T17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9">
                  <a:moveTo>
                    <a:pt x="0" y="34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3" y="33"/>
                    <a:pt x="7" y="35"/>
                    <a:pt x="11" y="35"/>
                  </a:cubicBezTo>
                  <a:cubicBezTo>
                    <a:pt x="17" y="35"/>
                    <a:pt x="19" y="32"/>
                    <a:pt x="19" y="2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34"/>
                    <a:pt x="21" y="39"/>
                    <a:pt x="13" y="39"/>
                  </a:cubicBezTo>
                  <a:cubicBezTo>
                    <a:pt x="7" y="39"/>
                    <a:pt x="3" y="38"/>
                    <a:pt x="0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Rectangle 69"/>
            <p:cNvSpPr>
              <a:spLocks noChangeArrowheads="1"/>
            </p:cNvSpPr>
            <p:nvPr/>
          </p:nvSpPr>
          <p:spPr bwMode="auto">
            <a:xfrm>
              <a:off x="3420" y="2626"/>
              <a:ext cx="14" cy="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0"/>
            <p:cNvSpPr/>
            <p:nvPr/>
          </p:nvSpPr>
          <p:spPr bwMode="auto">
            <a:xfrm>
              <a:off x="3448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4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4 w 78"/>
                <a:gd name="T17" fmla="*/ 21 h 90"/>
                <a:gd name="T18" fmla="*/ 14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4" y="21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71"/>
            <p:cNvSpPr/>
            <p:nvPr/>
          </p:nvSpPr>
          <p:spPr bwMode="auto">
            <a:xfrm>
              <a:off x="3540" y="2626"/>
              <a:ext cx="69" cy="90"/>
            </a:xfrm>
            <a:custGeom>
              <a:avLst/>
              <a:gdLst>
                <a:gd name="T0" fmla="*/ 0 w 69"/>
                <a:gd name="T1" fmla="*/ 90 h 90"/>
                <a:gd name="T2" fmla="*/ 0 w 69"/>
                <a:gd name="T3" fmla="*/ 0 h 90"/>
                <a:gd name="T4" fmla="*/ 69 w 69"/>
                <a:gd name="T5" fmla="*/ 0 h 90"/>
                <a:gd name="T6" fmla="*/ 69 w 69"/>
                <a:gd name="T7" fmla="*/ 9 h 90"/>
                <a:gd name="T8" fmla="*/ 14 w 69"/>
                <a:gd name="T9" fmla="*/ 9 h 90"/>
                <a:gd name="T10" fmla="*/ 14 w 69"/>
                <a:gd name="T11" fmla="*/ 40 h 90"/>
                <a:gd name="T12" fmla="*/ 64 w 69"/>
                <a:gd name="T13" fmla="*/ 40 h 90"/>
                <a:gd name="T14" fmla="*/ 64 w 69"/>
                <a:gd name="T15" fmla="*/ 49 h 90"/>
                <a:gd name="T16" fmla="*/ 14 w 69"/>
                <a:gd name="T17" fmla="*/ 49 h 90"/>
                <a:gd name="T18" fmla="*/ 14 w 69"/>
                <a:gd name="T19" fmla="*/ 82 h 90"/>
                <a:gd name="T20" fmla="*/ 69 w 69"/>
                <a:gd name="T21" fmla="*/ 82 h 90"/>
                <a:gd name="T22" fmla="*/ 69 w 69"/>
                <a:gd name="T23" fmla="*/ 90 h 90"/>
                <a:gd name="T24" fmla="*/ 0 w 69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90">
                  <a:moveTo>
                    <a:pt x="0" y="90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69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4" y="40"/>
                  </a:lnTo>
                  <a:lnTo>
                    <a:pt x="64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9" y="82"/>
                  </a:lnTo>
                  <a:lnTo>
                    <a:pt x="69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72"/>
            <p:cNvSpPr/>
            <p:nvPr/>
          </p:nvSpPr>
          <p:spPr bwMode="auto">
            <a:xfrm>
              <a:off x="3618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7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7 w 78"/>
                <a:gd name="T17" fmla="*/ 21 h 90"/>
                <a:gd name="T18" fmla="*/ 17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7" y="21"/>
                  </a:lnTo>
                  <a:lnTo>
                    <a:pt x="17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73"/>
            <p:cNvSpPr/>
            <p:nvPr/>
          </p:nvSpPr>
          <p:spPr bwMode="auto">
            <a:xfrm>
              <a:off x="3708" y="2626"/>
              <a:ext cx="85" cy="92"/>
            </a:xfrm>
            <a:custGeom>
              <a:avLst/>
              <a:gdLst>
                <a:gd name="T0" fmla="*/ 36 w 36"/>
                <a:gd name="T1" fmla="*/ 11 h 39"/>
                <a:gd name="T2" fmla="*/ 30 w 36"/>
                <a:gd name="T3" fmla="*/ 11 h 39"/>
                <a:gd name="T4" fmla="*/ 19 w 36"/>
                <a:gd name="T5" fmla="*/ 4 h 39"/>
                <a:gd name="T6" fmla="*/ 7 w 36"/>
                <a:gd name="T7" fmla="*/ 20 h 39"/>
                <a:gd name="T8" fmla="*/ 20 w 36"/>
                <a:gd name="T9" fmla="*/ 35 h 39"/>
                <a:gd name="T10" fmla="*/ 30 w 36"/>
                <a:gd name="T11" fmla="*/ 29 h 39"/>
                <a:gd name="T12" fmla="*/ 30 w 36"/>
                <a:gd name="T13" fmla="*/ 21 h 39"/>
                <a:gd name="T14" fmla="*/ 18 w 36"/>
                <a:gd name="T15" fmla="*/ 21 h 39"/>
                <a:gd name="T16" fmla="*/ 18 w 36"/>
                <a:gd name="T17" fmla="*/ 17 h 39"/>
                <a:gd name="T18" fmla="*/ 36 w 36"/>
                <a:gd name="T19" fmla="*/ 17 h 39"/>
                <a:gd name="T20" fmla="*/ 36 w 36"/>
                <a:gd name="T21" fmla="*/ 32 h 39"/>
                <a:gd name="T22" fmla="*/ 20 w 36"/>
                <a:gd name="T23" fmla="*/ 39 h 39"/>
                <a:gd name="T24" fmla="*/ 0 w 36"/>
                <a:gd name="T25" fmla="*/ 20 h 39"/>
                <a:gd name="T26" fmla="*/ 19 w 36"/>
                <a:gd name="T27" fmla="*/ 0 h 39"/>
                <a:gd name="T28" fmla="*/ 36 w 36"/>
                <a:gd name="T2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9">
                  <a:moveTo>
                    <a:pt x="36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28" y="6"/>
                    <a:pt x="24" y="4"/>
                    <a:pt x="19" y="4"/>
                  </a:cubicBezTo>
                  <a:cubicBezTo>
                    <a:pt x="11" y="4"/>
                    <a:pt x="7" y="10"/>
                    <a:pt x="7" y="20"/>
                  </a:cubicBezTo>
                  <a:cubicBezTo>
                    <a:pt x="7" y="29"/>
                    <a:pt x="11" y="35"/>
                    <a:pt x="20" y="35"/>
                  </a:cubicBezTo>
                  <a:cubicBezTo>
                    <a:pt x="25" y="35"/>
                    <a:pt x="28" y="33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3" y="37"/>
                    <a:pt x="28" y="39"/>
                    <a:pt x="20" y="39"/>
                  </a:cubicBezTo>
                  <a:cubicBezTo>
                    <a:pt x="7" y="39"/>
                    <a:pt x="1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28" y="0"/>
                    <a:pt x="34" y="4"/>
                    <a:pt x="36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4"/>
            <p:cNvSpPr>
              <a:spLocks noEditPoints="1"/>
            </p:cNvSpPr>
            <p:nvPr/>
          </p:nvSpPr>
          <p:spPr bwMode="auto">
            <a:xfrm>
              <a:off x="3807" y="2626"/>
              <a:ext cx="78" cy="92"/>
            </a:xfrm>
            <a:custGeom>
              <a:avLst/>
              <a:gdLst>
                <a:gd name="T0" fmla="*/ 0 w 33"/>
                <a:gd name="T1" fmla="*/ 38 h 39"/>
                <a:gd name="T2" fmla="*/ 0 w 33"/>
                <a:gd name="T3" fmla="*/ 0 h 39"/>
                <a:gd name="T4" fmla="*/ 12 w 33"/>
                <a:gd name="T5" fmla="*/ 0 h 39"/>
                <a:gd name="T6" fmla="*/ 32 w 33"/>
                <a:gd name="T7" fmla="*/ 19 h 39"/>
                <a:gd name="T8" fmla="*/ 13 w 33"/>
                <a:gd name="T9" fmla="*/ 38 h 39"/>
                <a:gd name="T10" fmla="*/ 0 w 33"/>
                <a:gd name="T11" fmla="*/ 38 h 39"/>
                <a:gd name="T12" fmla="*/ 6 w 33"/>
                <a:gd name="T13" fmla="*/ 35 h 39"/>
                <a:gd name="T14" fmla="*/ 12 w 33"/>
                <a:gd name="T15" fmla="*/ 35 h 39"/>
                <a:gd name="T16" fmla="*/ 26 w 33"/>
                <a:gd name="T17" fmla="*/ 19 h 39"/>
                <a:gd name="T18" fmla="*/ 12 w 33"/>
                <a:gd name="T19" fmla="*/ 4 h 39"/>
                <a:gd name="T20" fmla="*/ 6 w 33"/>
                <a:gd name="T21" fmla="*/ 4 h 39"/>
                <a:gd name="T22" fmla="*/ 6 w 33"/>
                <a:gd name="T23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9">
                  <a:moveTo>
                    <a:pt x="0" y="3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6" y="0"/>
                    <a:pt x="32" y="6"/>
                    <a:pt x="32" y="19"/>
                  </a:cubicBezTo>
                  <a:cubicBezTo>
                    <a:pt x="33" y="33"/>
                    <a:pt x="26" y="39"/>
                    <a:pt x="13" y="38"/>
                  </a:cubicBezTo>
                  <a:lnTo>
                    <a:pt x="0" y="38"/>
                  </a:lnTo>
                  <a:close/>
                  <a:moveTo>
                    <a:pt x="6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21" y="35"/>
                    <a:pt x="26" y="30"/>
                    <a:pt x="26" y="19"/>
                  </a:cubicBezTo>
                  <a:cubicBezTo>
                    <a:pt x="26" y="9"/>
                    <a:pt x="21" y="4"/>
                    <a:pt x="12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6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75"/>
            <p:cNvSpPr>
              <a:spLocks noEditPoints="1"/>
            </p:cNvSpPr>
            <p:nvPr/>
          </p:nvSpPr>
          <p:spPr bwMode="auto">
            <a:xfrm>
              <a:off x="3887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8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4 w 90"/>
                <a:gd name="T9" fmla="*/ 90 h 90"/>
                <a:gd name="T10" fmla="*/ 67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8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4" y="90"/>
                  </a:lnTo>
                  <a:lnTo>
                    <a:pt x="67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76"/>
            <p:cNvSpPr/>
            <p:nvPr/>
          </p:nvSpPr>
          <p:spPr bwMode="auto">
            <a:xfrm>
              <a:off x="3984" y="2626"/>
              <a:ext cx="74" cy="92"/>
            </a:xfrm>
            <a:custGeom>
              <a:avLst/>
              <a:gdLst>
                <a:gd name="T0" fmla="*/ 0 w 31"/>
                <a:gd name="T1" fmla="*/ 31 h 39"/>
                <a:gd name="T2" fmla="*/ 0 w 31"/>
                <a:gd name="T3" fmla="*/ 26 h 39"/>
                <a:gd name="T4" fmla="*/ 15 w 31"/>
                <a:gd name="T5" fmla="*/ 35 h 39"/>
                <a:gd name="T6" fmla="*/ 25 w 31"/>
                <a:gd name="T7" fmla="*/ 29 h 39"/>
                <a:gd name="T8" fmla="*/ 15 w 31"/>
                <a:gd name="T9" fmla="*/ 21 h 39"/>
                <a:gd name="T10" fmla="*/ 1 w 31"/>
                <a:gd name="T11" fmla="*/ 10 h 39"/>
                <a:gd name="T12" fmla="*/ 15 w 31"/>
                <a:gd name="T13" fmla="*/ 0 h 39"/>
                <a:gd name="T14" fmla="*/ 30 w 31"/>
                <a:gd name="T15" fmla="*/ 11 h 39"/>
                <a:gd name="T16" fmla="*/ 24 w 31"/>
                <a:gd name="T17" fmla="*/ 11 h 39"/>
                <a:gd name="T18" fmla="*/ 15 w 31"/>
                <a:gd name="T19" fmla="*/ 4 h 39"/>
                <a:gd name="T20" fmla="*/ 7 w 31"/>
                <a:gd name="T21" fmla="*/ 10 h 39"/>
                <a:gd name="T22" fmla="*/ 16 w 31"/>
                <a:gd name="T23" fmla="*/ 17 h 39"/>
                <a:gd name="T24" fmla="*/ 31 w 31"/>
                <a:gd name="T25" fmla="*/ 28 h 39"/>
                <a:gd name="T26" fmla="*/ 16 w 31"/>
                <a:gd name="T27" fmla="*/ 39 h 39"/>
                <a:gd name="T28" fmla="*/ 0 w 31"/>
                <a:gd name="T2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9">
                  <a:moveTo>
                    <a:pt x="0" y="3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32"/>
                    <a:pt x="9" y="35"/>
                    <a:pt x="15" y="35"/>
                  </a:cubicBezTo>
                  <a:cubicBezTo>
                    <a:pt x="21" y="35"/>
                    <a:pt x="24" y="33"/>
                    <a:pt x="25" y="29"/>
                  </a:cubicBezTo>
                  <a:cubicBezTo>
                    <a:pt x="25" y="25"/>
                    <a:pt x="22" y="22"/>
                    <a:pt x="15" y="21"/>
                  </a:cubicBezTo>
                  <a:cubicBezTo>
                    <a:pt x="5" y="20"/>
                    <a:pt x="0" y="16"/>
                    <a:pt x="1" y="10"/>
                  </a:cubicBezTo>
                  <a:cubicBezTo>
                    <a:pt x="1" y="3"/>
                    <a:pt x="6" y="0"/>
                    <a:pt x="15" y="0"/>
                  </a:cubicBezTo>
                  <a:cubicBezTo>
                    <a:pt x="23" y="0"/>
                    <a:pt x="28" y="4"/>
                    <a:pt x="30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6"/>
                    <a:pt x="20" y="4"/>
                    <a:pt x="15" y="4"/>
                  </a:cubicBezTo>
                  <a:cubicBezTo>
                    <a:pt x="10" y="4"/>
                    <a:pt x="7" y="6"/>
                    <a:pt x="7" y="10"/>
                  </a:cubicBezTo>
                  <a:cubicBezTo>
                    <a:pt x="7" y="14"/>
                    <a:pt x="10" y="16"/>
                    <a:pt x="16" y="17"/>
                  </a:cubicBezTo>
                  <a:cubicBezTo>
                    <a:pt x="26" y="18"/>
                    <a:pt x="31" y="22"/>
                    <a:pt x="31" y="28"/>
                  </a:cubicBezTo>
                  <a:cubicBezTo>
                    <a:pt x="31" y="35"/>
                    <a:pt x="26" y="39"/>
                    <a:pt x="16" y="39"/>
                  </a:cubicBezTo>
                  <a:cubicBezTo>
                    <a:pt x="9" y="39"/>
                    <a:pt x="3" y="36"/>
                    <a:pt x="0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7"/>
            <p:cNvSpPr>
              <a:spLocks noEditPoints="1"/>
            </p:cNvSpPr>
            <p:nvPr/>
          </p:nvSpPr>
          <p:spPr bwMode="auto">
            <a:xfrm>
              <a:off x="4062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8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6 w 90"/>
                <a:gd name="T9" fmla="*/ 90 h 90"/>
                <a:gd name="T10" fmla="*/ 66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8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6" y="90"/>
                  </a:lnTo>
                  <a:lnTo>
                    <a:pt x="66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78"/>
            <p:cNvSpPr>
              <a:spLocks noChangeArrowheads="1"/>
            </p:cNvSpPr>
            <p:nvPr/>
          </p:nvSpPr>
          <p:spPr bwMode="auto">
            <a:xfrm>
              <a:off x="4161" y="2626"/>
              <a:ext cx="15" cy="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9" name="矩形 58"/>
          <p:cNvSpPr/>
          <p:nvPr userDrawn="1"/>
        </p:nvSpPr>
        <p:spPr>
          <a:xfrm>
            <a:off x="0" y="0"/>
            <a:ext cx="9144000" cy="411510"/>
          </a:xfrm>
          <a:prstGeom prst="rect">
            <a:avLst/>
          </a:prstGeom>
          <a:solidFill>
            <a:srgbClr val="0067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0" name="Freeform 9"/>
          <p:cNvSpPr/>
          <p:nvPr userDrawn="1"/>
        </p:nvSpPr>
        <p:spPr bwMode="auto">
          <a:xfrm>
            <a:off x="595933" y="165822"/>
            <a:ext cx="605703" cy="245689"/>
          </a:xfrm>
          <a:custGeom>
            <a:avLst/>
            <a:gdLst/>
            <a:ahLst/>
            <a:cxnLst/>
            <a:rect l="l" t="t" r="r" b="b"/>
            <a:pathLst>
              <a:path w="605703" h="245689">
                <a:moveTo>
                  <a:pt x="304721" y="0"/>
                </a:moveTo>
                <a:cubicBezTo>
                  <a:pt x="304721" y="0"/>
                  <a:pt x="304721" y="0"/>
                  <a:pt x="323416" y="61656"/>
                </a:cubicBezTo>
                <a:cubicBezTo>
                  <a:pt x="343980" y="63524"/>
                  <a:pt x="366413" y="67261"/>
                  <a:pt x="386977" y="74734"/>
                </a:cubicBezTo>
                <a:cubicBezTo>
                  <a:pt x="386977" y="74734"/>
                  <a:pt x="386977" y="74734"/>
                  <a:pt x="428105" y="20552"/>
                </a:cubicBezTo>
                <a:cubicBezTo>
                  <a:pt x="428105" y="20552"/>
                  <a:pt x="428105" y="20552"/>
                  <a:pt x="487928" y="50446"/>
                </a:cubicBezTo>
                <a:cubicBezTo>
                  <a:pt x="487928" y="50446"/>
                  <a:pt x="487928" y="50446"/>
                  <a:pt x="469233" y="112101"/>
                </a:cubicBezTo>
                <a:cubicBezTo>
                  <a:pt x="482319" y="125180"/>
                  <a:pt x="497275" y="138258"/>
                  <a:pt x="510361" y="151337"/>
                </a:cubicBezTo>
                <a:cubicBezTo>
                  <a:pt x="510361" y="151337"/>
                  <a:pt x="510361" y="151337"/>
                  <a:pt x="570184" y="128917"/>
                </a:cubicBezTo>
                <a:cubicBezTo>
                  <a:pt x="570184" y="128917"/>
                  <a:pt x="570184" y="128917"/>
                  <a:pt x="605703" y="184967"/>
                </a:cubicBezTo>
                <a:cubicBezTo>
                  <a:pt x="605703" y="184967"/>
                  <a:pt x="605703" y="184967"/>
                  <a:pt x="558967" y="226071"/>
                </a:cubicBezTo>
                <a:cubicBezTo>
                  <a:pt x="561390" y="235089"/>
                  <a:pt x="564040" y="240597"/>
                  <a:pt x="565411" y="245689"/>
                </a:cubicBezTo>
                <a:lnTo>
                  <a:pt x="513419" y="245689"/>
                </a:lnTo>
                <a:lnTo>
                  <a:pt x="499144" y="211124"/>
                </a:lnTo>
                <a:cubicBezTo>
                  <a:pt x="433713" y="108365"/>
                  <a:pt x="297243" y="76603"/>
                  <a:pt x="194423" y="141995"/>
                </a:cubicBezTo>
                <a:cubicBezTo>
                  <a:pt x="153385" y="167349"/>
                  <a:pt x="123664" y="204013"/>
                  <a:pt x="107261" y="245689"/>
                </a:cubicBezTo>
                <a:lnTo>
                  <a:pt x="37433" y="245689"/>
                </a:lnTo>
                <a:cubicBezTo>
                  <a:pt x="29407" y="239880"/>
                  <a:pt x="17541" y="231293"/>
                  <a:pt x="0" y="218598"/>
                </a:cubicBezTo>
                <a:cubicBezTo>
                  <a:pt x="0" y="218598"/>
                  <a:pt x="0" y="218598"/>
                  <a:pt x="28041" y="158810"/>
                </a:cubicBezTo>
                <a:cubicBezTo>
                  <a:pt x="28041" y="158810"/>
                  <a:pt x="28041" y="158810"/>
                  <a:pt x="91603" y="175626"/>
                </a:cubicBezTo>
                <a:cubicBezTo>
                  <a:pt x="100950" y="164415"/>
                  <a:pt x="110298" y="153205"/>
                  <a:pt x="119645" y="143864"/>
                </a:cubicBezTo>
                <a:cubicBezTo>
                  <a:pt x="119645" y="143864"/>
                  <a:pt x="119645" y="143864"/>
                  <a:pt x="91603" y="82208"/>
                </a:cubicBezTo>
                <a:cubicBezTo>
                  <a:pt x="91603" y="82208"/>
                  <a:pt x="91603" y="82208"/>
                  <a:pt x="145817" y="42972"/>
                </a:cubicBezTo>
                <a:cubicBezTo>
                  <a:pt x="145817" y="42972"/>
                  <a:pt x="145817" y="42972"/>
                  <a:pt x="192554" y="89681"/>
                </a:cubicBezTo>
                <a:cubicBezTo>
                  <a:pt x="205640" y="84076"/>
                  <a:pt x="220595" y="78471"/>
                  <a:pt x="233682" y="74734"/>
                </a:cubicBezTo>
                <a:cubicBezTo>
                  <a:pt x="233682" y="74734"/>
                  <a:pt x="233682" y="74734"/>
                  <a:pt x="237421" y="7473"/>
                </a:cubicBezTo>
                <a:cubicBezTo>
                  <a:pt x="237421" y="7473"/>
                  <a:pt x="237421" y="7473"/>
                  <a:pt x="304721" y="0"/>
                </a:cubicBez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9"/>
          <p:cNvSpPr/>
          <p:nvPr userDrawn="1"/>
        </p:nvSpPr>
        <p:spPr bwMode="auto">
          <a:xfrm rot="10800000">
            <a:off x="179512" y="0"/>
            <a:ext cx="605703" cy="245689"/>
          </a:xfrm>
          <a:custGeom>
            <a:avLst/>
            <a:gdLst/>
            <a:ahLst/>
            <a:cxnLst/>
            <a:rect l="l" t="t" r="r" b="b"/>
            <a:pathLst>
              <a:path w="605703" h="245689">
                <a:moveTo>
                  <a:pt x="304721" y="0"/>
                </a:moveTo>
                <a:cubicBezTo>
                  <a:pt x="304721" y="0"/>
                  <a:pt x="304721" y="0"/>
                  <a:pt x="323416" y="61656"/>
                </a:cubicBezTo>
                <a:cubicBezTo>
                  <a:pt x="343980" y="63524"/>
                  <a:pt x="366413" y="67261"/>
                  <a:pt x="386977" y="74734"/>
                </a:cubicBezTo>
                <a:cubicBezTo>
                  <a:pt x="386977" y="74734"/>
                  <a:pt x="386977" y="74734"/>
                  <a:pt x="428105" y="20552"/>
                </a:cubicBezTo>
                <a:cubicBezTo>
                  <a:pt x="428105" y="20552"/>
                  <a:pt x="428105" y="20552"/>
                  <a:pt x="487928" y="50446"/>
                </a:cubicBezTo>
                <a:cubicBezTo>
                  <a:pt x="487928" y="50446"/>
                  <a:pt x="487928" y="50446"/>
                  <a:pt x="469233" y="112101"/>
                </a:cubicBezTo>
                <a:cubicBezTo>
                  <a:pt x="482319" y="125180"/>
                  <a:pt x="497275" y="138258"/>
                  <a:pt x="510361" y="151337"/>
                </a:cubicBezTo>
                <a:cubicBezTo>
                  <a:pt x="510361" y="151337"/>
                  <a:pt x="510361" y="151337"/>
                  <a:pt x="570184" y="128917"/>
                </a:cubicBezTo>
                <a:cubicBezTo>
                  <a:pt x="570184" y="128917"/>
                  <a:pt x="570184" y="128917"/>
                  <a:pt x="605703" y="184967"/>
                </a:cubicBezTo>
                <a:cubicBezTo>
                  <a:pt x="605703" y="184967"/>
                  <a:pt x="605703" y="184967"/>
                  <a:pt x="558967" y="226071"/>
                </a:cubicBezTo>
                <a:cubicBezTo>
                  <a:pt x="561390" y="235089"/>
                  <a:pt x="564040" y="240597"/>
                  <a:pt x="565411" y="245689"/>
                </a:cubicBezTo>
                <a:lnTo>
                  <a:pt x="513419" y="245689"/>
                </a:lnTo>
                <a:lnTo>
                  <a:pt x="499144" y="211124"/>
                </a:lnTo>
                <a:cubicBezTo>
                  <a:pt x="433713" y="108365"/>
                  <a:pt x="297243" y="76603"/>
                  <a:pt x="194423" y="141995"/>
                </a:cubicBezTo>
                <a:cubicBezTo>
                  <a:pt x="153385" y="167349"/>
                  <a:pt x="123664" y="204013"/>
                  <a:pt x="107261" y="245689"/>
                </a:cubicBezTo>
                <a:lnTo>
                  <a:pt x="37433" y="245689"/>
                </a:lnTo>
                <a:cubicBezTo>
                  <a:pt x="29407" y="239880"/>
                  <a:pt x="17541" y="231293"/>
                  <a:pt x="0" y="218598"/>
                </a:cubicBezTo>
                <a:cubicBezTo>
                  <a:pt x="0" y="218598"/>
                  <a:pt x="0" y="218598"/>
                  <a:pt x="28041" y="158810"/>
                </a:cubicBezTo>
                <a:cubicBezTo>
                  <a:pt x="28041" y="158810"/>
                  <a:pt x="28041" y="158810"/>
                  <a:pt x="91603" y="175626"/>
                </a:cubicBezTo>
                <a:cubicBezTo>
                  <a:pt x="100950" y="164415"/>
                  <a:pt x="110298" y="153205"/>
                  <a:pt x="119645" y="143864"/>
                </a:cubicBezTo>
                <a:cubicBezTo>
                  <a:pt x="119645" y="143864"/>
                  <a:pt x="119645" y="143864"/>
                  <a:pt x="91603" y="82208"/>
                </a:cubicBezTo>
                <a:cubicBezTo>
                  <a:pt x="91603" y="82208"/>
                  <a:pt x="91603" y="82208"/>
                  <a:pt x="145817" y="42972"/>
                </a:cubicBezTo>
                <a:cubicBezTo>
                  <a:pt x="145817" y="42972"/>
                  <a:pt x="145817" y="42972"/>
                  <a:pt x="192554" y="89681"/>
                </a:cubicBezTo>
                <a:cubicBezTo>
                  <a:pt x="205640" y="84076"/>
                  <a:pt x="220595" y="78471"/>
                  <a:pt x="233682" y="74734"/>
                </a:cubicBezTo>
                <a:cubicBezTo>
                  <a:pt x="233682" y="74734"/>
                  <a:pt x="233682" y="74734"/>
                  <a:pt x="237421" y="7473"/>
                </a:cubicBezTo>
                <a:cubicBezTo>
                  <a:pt x="237421" y="7473"/>
                  <a:pt x="237421" y="7473"/>
                  <a:pt x="304721" y="0"/>
                </a:cubicBezTo>
                <a:close/>
              </a:path>
            </a:pathLst>
          </a:custGeom>
          <a:solidFill>
            <a:srgbClr val="FFFFFF">
              <a:alpha val="25098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矩形 61"/>
          <p:cNvSpPr/>
          <p:nvPr userDrawn="1"/>
        </p:nvSpPr>
        <p:spPr>
          <a:xfrm>
            <a:off x="0" y="411510"/>
            <a:ext cx="9144000" cy="45719"/>
          </a:xfrm>
          <a:prstGeom prst="rect">
            <a:avLst/>
          </a:prstGeom>
          <a:gradFill flip="none" rotWithShape="1">
            <a:gsLst>
              <a:gs pos="74000">
                <a:srgbClr val="1D2088"/>
              </a:gs>
              <a:gs pos="47000">
                <a:srgbClr val="00A0E9"/>
              </a:gs>
              <a:gs pos="22900">
                <a:srgbClr val="F8B62D"/>
              </a:gs>
              <a:gs pos="0">
                <a:srgbClr val="FAEE00"/>
              </a:gs>
              <a:gs pos="100000">
                <a:srgbClr val="4F268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4" name="Picture 2" descr="E:\work\2014.8.1logo\logo\22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3986" b="21509"/>
          <a:stretch>
            <a:fillRect/>
          </a:stretch>
        </p:blipFill>
        <p:spPr bwMode="auto">
          <a:xfrm>
            <a:off x="8369300" y="90886"/>
            <a:ext cx="625890" cy="241220"/>
          </a:xfrm>
          <a:prstGeom prst="rect">
            <a:avLst/>
          </a:prstGeom>
          <a:noFill/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rgbClr val="0067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4686269"/>
            <a:ext cx="9144000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9" name="Picture 10" descr="E:\work\2016.3.17\未标题-5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624" b="26125"/>
          <a:stretch>
            <a:fillRect/>
          </a:stretch>
        </p:blipFill>
        <p:spPr bwMode="auto">
          <a:xfrm>
            <a:off x="7836085" y="4731989"/>
            <a:ext cx="1308277" cy="4115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E:\work\2014.8.1logo\logo\22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3986" b="21509"/>
          <a:stretch>
            <a:fillRect/>
          </a:stretch>
        </p:blipFill>
        <p:spPr bwMode="auto">
          <a:xfrm>
            <a:off x="163711" y="4762965"/>
            <a:ext cx="936789" cy="3610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oup 29"/>
          <p:cNvGrpSpPr>
            <a:grpSpLocks noChangeAspect="1"/>
          </p:cNvGrpSpPr>
          <p:nvPr userDrawn="1"/>
        </p:nvGrpSpPr>
        <p:grpSpPr bwMode="auto">
          <a:xfrm>
            <a:off x="113510" y="118942"/>
            <a:ext cx="857543" cy="659810"/>
            <a:chOff x="1452" y="521"/>
            <a:chExt cx="2858" cy="2199"/>
          </a:xfrm>
        </p:grpSpPr>
        <p:sp>
          <p:nvSpPr>
            <p:cNvPr id="112" name="Freeform 30"/>
            <p:cNvSpPr/>
            <p:nvPr/>
          </p:nvSpPr>
          <p:spPr bwMode="auto">
            <a:xfrm>
              <a:off x="3011" y="906"/>
              <a:ext cx="735" cy="841"/>
            </a:xfrm>
            <a:custGeom>
              <a:avLst/>
              <a:gdLst>
                <a:gd name="T0" fmla="*/ 76 w 311"/>
                <a:gd name="T1" fmla="*/ 0 h 356"/>
                <a:gd name="T2" fmla="*/ 63 w 311"/>
                <a:gd name="T3" fmla="*/ 125 h 356"/>
                <a:gd name="T4" fmla="*/ 9 w 311"/>
                <a:gd name="T5" fmla="*/ 356 h 356"/>
                <a:gd name="T6" fmla="*/ 202 w 311"/>
                <a:gd name="T7" fmla="*/ 121 h 356"/>
                <a:gd name="T8" fmla="*/ 311 w 311"/>
                <a:gd name="T9" fmla="*/ 128 h 356"/>
                <a:gd name="T10" fmla="*/ 164 w 311"/>
                <a:gd name="T11" fmla="*/ 99 h 356"/>
                <a:gd name="T12" fmla="*/ 105 w 311"/>
                <a:gd name="T13" fmla="*/ 40 h 356"/>
                <a:gd name="T14" fmla="*/ 76 w 311"/>
                <a:gd name="T1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56">
                  <a:moveTo>
                    <a:pt x="76" y="0"/>
                  </a:moveTo>
                  <a:cubicBezTo>
                    <a:pt x="76" y="0"/>
                    <a:pt x="126" y="57"/>
                    <a:pt x="63" y="125"/>
                  </a:cubicBezTo>
                  <a:cubicBezTo>
                    <a:pt x="0" y="194"/>
                    <a:pt x="5" y="264"/>
                    <a:pt x="9" y="356"/>
                  </a:cubicBezTo>
                  <a:cubicBezTo>
                    <a:pt x="9" y="356"/>
                    <a:pt x="16" y="134"/>
                    <a:pt x="202" y="121"/>
                  </a:cubicBezTo>
                  <a:cubicBezTo>
                    <a:pt x="202" y="121"/>
                    <a:pt x="267" y="113"/>
                    <a:pt x="311" y="128"/>
                  </a:cubicBezTo>
                  <a:cubicBezTo>
                    <a:pt x="311" y="128"/>
                    <a:pt x="264" y="94"/>
                    <a:pt x="164" y="99"/>
                  </a:cubicBezTo>
                  <a:cubicBezTo>
                    <a:pt x="164" y="99"/>
                    <a:pt x="120" y="106"/>
                    <a:pt x="105" y="40"/>
                  </a:cubicBezTo>
                  <a:cubicBezTo>
                    <a:pt x="105" y="40"/>
                    <a:pt x="102" y="14"/>
                    <a:pt x="76" y="0"/>
                  </a:cubicBezTo>
                  <a:close/>
                </a:path>
              </a:pathLst>
            </a:custGeom>
            <a:solidFill>
              <a:srgbClr val="EB9A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31"/>
            <p:cNvSpPr/>
            <p:nvPr/>
          </p:nvSpPr>
          <p:spPr bwMode="auto">
            <a:xfrm>
              <a:off x="3321" y="996"/>
              <a:ext cx="132" cy="111"/>
            </a:xfrm>
            <a:custGeom>
              <a:avLst/>
              <a:gdLst>
                <a:gd name="T0" fmla="*/ 51 w 56"/>
                <a:gd name="T1" fmla="*/ 11 h 47"/>
                <a:gd name="T2" fmla="*/ 37 w 56"/>
                <a:gd name="T3" fmla="*/ 40 h 47"/>
                <a:gd name="T4" fmla="*/ 5 w 56"/>
                <a:gd name="T5" fmla="*/ 37 h 47"/>
                <a:gd name="T6" fmla="*/ 19 w 56"/>
                <a:gd name="T7" fmla="*/ 8 h 47"/>
                <a:gd name="T8" fmla="*/ 51 w 56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51" y="11"/>
                  </a:moveTo>
                  <a:cubicBezTo>
                    <a:pt x="56" y="20"/>
                    <a:pt x="50" y="33"/>
                    <a:pt x="37" y="40"/>
                  </a:cubicBezTo>
                  <a:cubicBezTo>
                    <a:pt x="24" y="47"/>
                    <a:pt x="10" y="46"/>
                    <a:pt x="5" y="37"/>
                  </a:cubicBezTo>
                  <a:cubicBezTo>
                    <a:pt x="0" y="28"/>
                    <a:pt x="6" y="15"/>
                    <a:pt x="19" y="8"/>
                  </a:cubicBezTo>
                  <a:cubicBezTo>
                    <a:pt x="32" y="0"/>
                    <a:pt x="46" y="2"/>
                    <a:pt x="51" y="11"/>
                  </a:cubicBezTo>
                  <a:close/>
                </a:path>
              </a:pathLst>
            </a:custGeom>
            <a:solidFill>
              <a:srgbClr val="EB9A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32"/>
            <p:cNvSpPr/>
            <p:nvPr/>
          </p:nvSpPr>
          <p:spPr bwMode="auto">
            <a:xfrm>
              <a:off x="2014" y="757"/>
              <a:ext cx="881" cy="990"/>
            </a:xfrm>
            <a:custGeom>
              <a:avLst/>
              <a:gdLst>
                <a:gd name="T0" fmla="*/ 353 w 373"/>
                <a:gd name="T1" fmla="*/ 419 h 419"/>
                <a:gd name="T2" fmla="*/ 163 w 373"/>
                <a:gd name="T3" fmla="*/ 146 h 419"/>
                <a:gd name="T4" fmla="*/ 0 w 373"/>
                <a:gd name="T5" fmla="*/ 148 h 419"/>
                <a:gd name="T6" fmla="*/ 178 w 373"/>
                <a:gd name="T7" fmla="*/ 114 h 419"/>
                <a:gd name="T8" fmla="*/ 234 w 373"/>
                <a:gd name="T9" fmla="*/ 59 h 419"/>
                <a:gd name="T10" fmla="*/ 268 w 373"/>
                <a:gd name="T11" fmla="*/ 0 h 419"/>
                <a:gd name="T12" fmla="*/ 295 w 373"/>
                <a:gd name="T13" fmla="*/ 150 h 419"/>
                <a:gd name="T14" fmla="*/ 353 w 373"/>
                <a:gd name="T15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3" h="419">
                  <a:moveTo>
                    <a:pt x="353" y="419"/>
                  </a:moveTo>
                  <a:cubicBezTo>
                    <a:pt x="353" y="419"/>
                    <a:pt x="371" y="198"/>
                    <a:pt x="163" y="146"/>
                  </a:cubicBezTo>
                  <a:cubicBezTo>
                    <a:pt x="163" y="146"/>
                    <a:pt x="68" y="128"/>
                    <a:pt x="0" y="148"/>
                  </a:cubicBezTo>
                  <a:cubicBezTo>
                    <a:pt x="0" y="148"/>
                    <a:pt x="52" y="121"/>
                    <a:pt x="178" y="114"/>
                  </a:cubicBezTo>
                  <a:cubicBezTo>
                    <a:pt x="178" y="114"/>
                    <a:pt x="225" y="116"/>
                    <a:pt x="234" y="59"/>
                  </a:cubicBezTo>
                  <a:cubicBezTo>
                    <a:pt x="234" y="59"/>
                    <a:pt x="237" y="22"/>
                    <a:pt x="268" y="0"/>
                  </a:cubicBezTo>
                  <a:cubicBezTo>
                    <a:pt x="268" y="0"/>
                    <a:pt x="217" y="78"/>
                    <a:pt x="295" y="150"/>
                  </a:cubicBezTo>
                  <a:cubicBezTo>
                    <a:pt x="373" y="223"/>
                    <a:pt x="364" y="367"/>
                    <a:pt x="353" y="419"/>
                  </a:cubicBezTo>
                  <a:close/>
                </a:path>
              </a:pathLst>
            </a:custGeom>
            <a:solidFill>
              <a:srgbClr val="2DAC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33"/>
            <p:cNvSpPr/>
            <p:nvPr/>
          </p:nvSpPr>
          <p:spPr bwMode="auto">
            <a:xfrm>
              <a:off x="2371" y="864"/>
              <a:ext cx="146" cy="127"/>
            </a:xfrm>
            <a:custGeom>
              <a:avLst/>
              <a:gdLst>
                <a:gd name="T0" fmla="*/ 6 w 62"/>
                <a:gd name="T1" fmla="*/ 10 h 54"/>
                <a:gd name="T2" fmla="*/ 43 w 62"/>
                <a:gd name="T3" fmla="*/ 10 h 54"/>
                <a:gd name="T4" fmla="*/ 56 w 62"/>
                <a:gd name="T5" fmla="*/ 44 h 54"/>
                <a:gd name="T6" fmla="*/ 19 w 62"/>
                <a:gd name="T7" fmla="*/ 45 h 54"/>
                <a:gd name="T8" fmla="*/ 6 w 62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4">
                  <a:moveTo>
                    <a:pt x="6" y="10"/>
                  </a:moveTo>
                  <a:cubicBezTo>
                    <a:pt x="13" y="1"/>
                    <a:pt x="29" y="0"/>
                    <a:pt x="43" y="10"/>
                  </a:cubicBezTo>
                  <a:cubicBezTo>
                    <a:pt x="57" y="19"/>
                    <a:pt x="62" y="35"/>
                    <a:pt x="56" y="44"/>
                  </a:cubicBezTo>
                  <a:cubicBezTo>
                    <a:pt x="49" y="54"/>
                    <a:pt x="33" y="54"/>
                    <a:pt x="19" y="45"/>
                  </a:cubicBezTo>
                  <a:cubicBezTo>
                    <a:pt x="5" y="35"/>
                    <a:pt x="0" y="20"/>
                    <a:pt x="6" y="10"/>
                  </a:cubicBezTo>
                  <a:close/>
                </a:path>
              </a:pathLst>
            </a:custGeom>
            <a:solidFill>
              <a:srgbClr val="2DAC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34"/>
            <p:cNvSpPr/>
            <p:nvPr/>
          </p:nvSpPr>
          <p:spPr bwMode="auto">
            <a:xfrm>
              <a:off x="2728" y="521"/>
              <a:ext cx="876" cy="1179"/>
            </a:xfrm>
            <a:custGeom>
              <a:avLst/>
              <a:gdLst>
                <a:gd name="T0" fmla="*/ 105 w 371"/>
                <a:gd name="T1" fmla="*/ 499 h 499"/>
                <a:gd name="T2" fmla="*/ 69 w 371"/>
                <a:gd name="T3" fmla="*/ 179 h 499"/>
                <a:gd name="T4" fmla="*/ 0 w 371"/>
                <a:gd name="T5" fmla="*/ 0 h 499"/>
                <a:gd name="T6" fmla="*/ 76 w 371"/>
                <a:gd name="T7" fmla="*/ 53 h 499"/>
                <a:gd name="T8" fmla="*/ 161 w 371"/>
                <a:gd name="T9" fmla="*/ 87 h 499"/>
                <a:gd name="T10" fmla="*/ 237 w 371"/>
                <a:gd name="T11" fmla="*/ 67 h 499"/>
                <a:gd name="T12" fmla="*/ 371 w 371"/>
                <a:gd name="T13" fmla="*/ 47 h 499"/>
                <a:gd name="T14" fmla="*/ 125 w 371"/>
                <a:gd name="T15" fmla="*/ 223 h 499"/>
                <a:gd name="T16" fmla="*/ 105 w 371"/>
                <a:gd name="T17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499">
                  <a:moveTo>
                    <a:pt x="105" y="499"/>
                  </a:moveTo>
                  <a:cubicBezTo>
                    <a:pt x="105" y="499"/>
                    <a:pt x="38" y="333"/>
                    <a:pt x="69" y="179"/>
                  </a:cubicBezTo>
                  <a:cubicBezTo>
                    <a:pt x="97" y="39"/>
                    <a:pt x="0" y="0"/>
                    <a:pt x="0" y="0"/>
                  </a:cubicBezTo>
                  <a:cubicBezTo>
                    <a:pt x="0" y="0"/>
                    <a:pt x="34" y="2"/>
                    <a:pt x="76" y="53"/>
                  </a:cubicBezTo>
                  <a:cubicBezTo>
                    <a:pt x="117" y="105"/>
                    <a:pt x="133" y="92"/>
                    <a:pt x="161" y="87"/>
                  </a:cubicBezTo>
                  <a:cubicBezTo>
                    <a:pt x="161" y="87"/>
                    <a:pt x="214" y="74"/>
                    <a:pt x="237" y="67"/>
                  </a:cubicBezTo>
                  <a:cubicBezTo>
                    <a:pt x="259" y="60"/>
                    <a:pt x="347" y="38"/>
                    <a:pt x="371" y="47"/>
                  </a:cubicBezTo>
                  <a:cubicBezTo>
                    <a:pt x="371" y="47"/>
                    <a:pt x="202" y="68"/>
                    <a:pt x="125" y="223"/>
                  </a:cubicBezTo>
                  <a:cubicBezTo>
                    <a:pt x="125" y="223"/>
                    <a:pt x="75" y="295"/>
                    <a:pt x="105" y="499"/>
                  </a:cubicBezTo>
                  <a:close/>
                </a:path>
              </a:pathLst>
            </a:custGeom>
            <a:solidFill>
              <a:srgbClr val="901C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Oval 35"/>
            <p:cNvSpPr>
              <a:spLocks noChangeArrowheads="1"/>
            </p:cNvSpPr>
            <p:nvPr/>
          </p:nvSpPr>
          <p:spPr bwMode="auto">
            <a:xfrm>
              <a:off x="2983" y="535"/>
              <a:ext cx="165" cy="166"/>
            </a:xfrm>
            <a:prstGeom prst="ellipse">
              <a:avLst/>
            </a:prstGeom>
            <a:solidFill>
              <a:srgbClr val="901C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6"/>
            <p:cNvSpPr/>
            <p:nvPr/>
          </p:nvSpPr>
          <p:spPr bwMode="auto">
            <a:xfrm>
              <a:off x="2187" y="1116"/>
              <a:ext cx="1438" cy="974"/>
            </a:xfrm>
            <a:custGeom>
              <a:avLst/>
              <a:gdLst>
                <a:gd name="T0" fmla="*/ 533 w 609"/>
                <a:gd name="T1" fmla="*/ 207 h 412"/>
                <a:gd name="T2" fmla="*/ 593 w 609"/>
                <a:gd name="T3" fmla="*/ 212 h 412"/>
                <a:gd name="T4" fmla="*/ 609 w 609"/>
                <a:gd name="T5" fmla="*/ 151 h 412"/>
                <a:gd name="T6" fmla="*/ 552 w 609"/>
                <a:gd name="T7" fmla="*/ 125 h 412"/>
                <a:gd name="T8" fmla="*/ 551 w 609"/>
                <a:gd name="T9" fmla="*/ 120 h 412"/>
                <a:gd name="T10" fmla="*/ 549 w 609"/>
                <a:gd name="T11" fmla="*/ 77 h 412"/>
                <a:gd name="T12" fmla="*/ 552 w 609"/>
                <a:gd name="T13" fmla="*/ 76 h 412"/>
                <a:gd name="T14" fmla="*/ 601 w 609"/>
                <a:gd name="T15" fmla="*/ 62 h 412"/>
                <a:gd name="T16" fmla="*/ 596 w 609"/>
                <a:gd name="T17" fmla="*/ 40 h 412"/>
                <a:gd name="T18" fmla="*/ 505 w 609"/>
                <a:gd name="T19" fmla="*/ 59 h 412"/>
                <a:gd name="T20" fmla="*/ 356 w 609"/>
                <a:gd name="T21" fmla="*/ 305 h 412"/>
                <a:gd name="T22" fmla="*/ 104 w 609"/>
                <a:gd name="T23" fmla="*/ 157 h 412"/>
                <a:gd name="T24" fmla="*/ 115 w 609"/>
                <a:gd name="T25" fmla="*/ 24 h 412"/>
                <a:gd name="T26" fmla="*/ 15 w 609"/>
                <a:gd name="T27" fmla="*/ 0 h 412"/>
                <a:gd name="T28" fmla="*/ 0 w 609"/>
                <a:gd name="T29" fmla="*/ 60 h 412"/>
                <a:gd name="T30" fmla="*/ 56 w 609"/>
                <a:gd name="T31" fmla="*/ 87 h 412"/>
                <a:gd name="T32" fmla="*/ 56 w 609"/>
                <a:gd name="T33" fmla="*/ 127 h 412"/>
                <a:gd name="T34" fmla="*/ 55 w 609"/>
                <a:gd name="T35" fmla="*/ 128 h 412"/>
                <a:gd name="T36" fmla="*/ 2 w 609"/>
                <a:gd name="T37" fmla="*/ 151 h 412"/>
                <a:gd name="T38" fmla="*/ 17 w 609"/>
                <a:gd name="T39" fmla="*/ 211 h 412"/>
                <a:gd name="T40" fmla="*/ 78 w 609"/>
                <a:gd name="T41" fmla="*/ 208 h 412"/>
                <a:gd name="T42" fmla="*/ 104 w 609"/>
                <a:gd name="T43" fmla="*/ 253 h 412"/>
                <a:gd name="T44" fmla="*/ 103 w 609"/>
                <a:gd name="T45" fmla="*/ 254 h 412"/>
                <a:gd name="T46" fmla="*/ 69 w 609"/>
                <a:gd name="T47" fmla="*/ 304 h 412"/>
                <a:gd name="T48" fmla="*/ 114 w 609"/>
                <a:gd name="T49" fmla="*/ 347 h 412"/>
                <a:gd name="T50" fmla="*/ 165 w 609"/>
                <a:gd name="T51" fmla="*/ 312 h 412"/>
                <a:gd name="T52" fmla="*/ 219 w 609"/>
                <a:gd name="T53" fmla="*/ 339 h 412"/>
                <a:gd name="T54" fmla="*/ 218 w 609"/>
                <a:gd name="T55" fmla="*/ 341 h 412"/>
                <a:gd name="T56" fmla="*/ 218 w 609"/>
                <a:gd name="T57" fmla="*/ 401 h 412"/>
                <a:gd name="T58" fmla="*/ 279 w 609"/>
                <a:gd name="T59" fmla="*/ 412 h 412"/>
                <a:gd name="T60" fmla="*/ 302 w 609"/>
                <a:gd name="T61" fmla="*/ 354 h 412"/>
                <a:gd name="T62" fmla="*/ 302 w 609"/>
                <a:gd name="T63" fmla="*/ 354 h 412"/>
                <a:gd name="T64" fmla="*/ 341 w 609"/>
                <a:gd name="T65" fmla="*/ 352 h 412"/>
                <a:gd name="T66" fmla="*/ 342 w 609"/>
                <a:gd name="T67" fmla="*/ 353 h 412"/>
                <a:gd name="T68" fmla="*/ 370 w 609"/>
                <a:gd name="T69" fmla="*/ 406 h 412"/>
                <a:gd name="T70" fmla="*/ 429 w 609"/>
                <a:gd name="T71" fmla="*/ 387 h 412"/>
                <a:gd name="T72" fmla="*/ 422 w 609"/>
                <a:gd name="T73" fmla="*/ 325 h 412"/>
                <a:gd name="T74" fmla="*/ 421 w 609"/>
                <a:gd name="T75" fmla="*/ 325 h 412"/>
                <a:gd name="T76" fmla="*/ 455 w 609"/>
                <a:gd name="T77" fmla="*/ 303 h 412"/>
                <a:gd name="T78" fmla="*/ 456 w 609"/>
                <a:gd name="T79" fmla="*/ 305 h 412"/>
                <a:gd name="T80" fmla="*/ 507 w 609"/>
                <a:gd name="T81" fmla="*/ 338 h 412"/>
                <a:gd name="T82" fmla="*/ 549 w 609"/>
                <a:gd name="T83" fmla="*/ 292 h 412"/>
                <a:gd name="T84" fmla="*/ 513 w 609"/>
                <a:gd name="T85" fmla="*/ 242 h 412"/>
                <a:gd name="T86" fmla="*/ 512 w 609"/>
                <a:gd name="T87" fmla="*/ 241 h 412"/>
                <a:gd name="T88" fmla="*/ 531 w 609"/>
                <a:gd name="T89" fmla="*/ 206 h 412"/>
                <a:gd name="T90" fmla="*/ 533 w 609"/>
                <a:gd name="T91" fmla="*/ 2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09" h="412">
                  <a:moveTo>
                    <a:pt x="533" y="207"/>
                  </a:moveTo>
                  <a:cubicBezTo>
                    <a:pt x="593" y="212"/>
                    <a:pt x="593" y="212"/>
                    <a:pt x="593" y="212"/>
                  </a:cubicBezTo>
                  <a:cubicBezTo>
                    <a:pt x="609" y="151"/>
                    <a:pt x="609" y="151"/>
                    <a:pt x="609" y="151"/>
                  </a:cubicBezTo>
                  <a:cubicBezTo>
                    <a:pt x="552" y="125"/>
                    <a:pt x="552" y="125"/>
                    <a:pt x="552" y="125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2" y="107"/>
                    <a:pt x="552" y="97"/>
                    <a:pt x="549" y="77"/>
                  </a:cubicBezTo>
                  <a:cubicBezTo>
                    <a:pt x="552" y="76"/>
                    <a:pt x="552" y="76"/>
                    <a:pt x="552" y="76"/>
                  </a:cubicBezTo>
                  <a:cubicBezTo>
                    <a:pt x="601" y="62"/>
                    <a:pt x="601" y="62"/>
                    <a:pt x="601" y="62"/>
                  </a:cubicBezTo>
                  <a:cubicBezTo>
                    <a:pt x="596" y="40"/>
                    <a:pt x="596" y="40"/>
                    <a:pt x="596" y="40"/>
                  </a:cubicBezTo>
                  <a:cubicBezTo>
                    <a:pt x="553" y="39"/>
                    <a:pt x="518" y="53"/>
                    <a:pt x="505" y="59"/>
                  </a:cubicBezTo>
                  <a:cubicBezTo>
                    <a:pt x="530" y="167"/>
                    <a:pt x="464" y="277"/>
                    <a:pt x="356" y="305"/>
                  </a:cubicBezTo>
                  <a:cubicBezTo>
                    <a:pt x="245" y="334"/>
                    <a:pt x="133" y="268"/>
                    <a:pt x="104" y="157"/>
                  </a:cubicBezTo>
                  <a:cubicBezTo>
                    <a:pt x="92" y="111"/>
                    <a:pt x="97" y="64"/>
                    <a:pt x="115" y="24"/>
                  </a:cubicBezTo>
                  <a:cubicBezTo>
                    <a:pt x="83" y="7"/>
                    <a:pt x="35" y="2"/>
                    <a:pt x="15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5" y="100"/>
                    <a:pt x="54" y="107"/>
                    <a:pt x="56" y="127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78" y="208"/>
                    <a:pt x="78" y="208"/>
                    <a:pt x="78" y="208"/>
                  </a:cubicBezTo>
                  <a:cubicBezTo>
                    <a:pt x="85" y="224"/>
                    <a:pt x="94" y="239"/>
                    <a:pt x="104" y="253"/>
                  </a:cubicBezTo>
                  <a:cubicBezTo>
                    <a:pt x="103" y="254"/>
                    <a:pt x="103" y="254"/>
                    <a:pt x="103" y="254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14" y="347"/>
                    <a:pt x="114" y="347"/>
                    <a:pt x="114" y="347"/>
                  </a:cubicBezTo>
                  <a:cubicBezTo>
                    <a:pt x="165" y="312"/>
                    <a:pt x="165" y="312"/>
                    <a:pt x="165" y="312"/>
                  </a:cubicBezTo>
                  <a:cubicBezTo>
                    <a:pt x="182" y="323"/>
                    <a:pt x="200" y="332"/>
                    <a:pt x="219" y="339"/>
                  </a:cubicBezTo>
                  <a:cubicBezTo>
                    <a:pt x="218" y="341"/>
                    <a:pt x="218" y="341"/>
                    <a:pt x="218" y="341"/>
                  </a:cubicBezTo>
                  <a:cubicBezTo>
                    <a:pt x="218" y="401"/>
                    <a:pt x="218" y="401"/>
                    <a:pt x="218" y="401"/>
                  </a:cubicBezTo>
                  <a:cubicBezTo>
                    <a:pt x="279" y="412"/>
                    <a:pt x="279" y="412"/>
                    <a:pt x="279" y="41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315" y="354"/>
                    <a:pt x="328" y="354"/>
                    <a:pt x="341" y="352"/>
                  </a:cubicBezTo>
                  <a:cubicBezTo>
                    <a:pt x="342" y="353"/>
                    <a:pt x="342" y="353"/>
                    <a:pt x="342" y="353"/>
                  </a:cubicBezTo>
                  <a:cubicBezTo>
                    <a:pt x="370" y="406"/>
                    <a:pt x="370" y="406"/>
                    <a:pt x="370" y="406"/>
                  </a:cubicBezTo>
                  <a:cubicBezTo>
                    <a:pt x="429" y="387"/>
                    <a:pt x="429" y="387"/>
                    <a:pt x="429" y="387"/>
                  </a:cubicBezTo>
                  <a:cubicBezTo>
                    <a:pt x="422" y="325"/>
                    <a:pt x="422" y="325"/>
                    <a:pt x="422" y="325"/>
                  </a:cubicBezTo>
                  <a:cubicBezTo>
                    <a:pt x="421" y="325"/>
                    <a:pt x="421" y="325"/>
                    <a:pt x="421" y="325"/>
                  </a:cubicBezTo>
                  <a:cubicBezTo>
                    <a:pt x="433" y="318"/>
                    <a:pt x="444" y="311"/>
                    <a:pt x="455" y="303"/>
                  </a:cubicBezTo>
                  <a:cubicBezTo>
                    <a:pt x="456" y="305"/>
                    <a:pt x="456" y="305"/>
                    <a:pt x="456" y="305"/>
                  </a:cubicBezTo>
                  <a:cubicBezTo>
                    <a:pt x="507" y="338"/>
                    <a:pt x="507" y="338"/>
                    <a:pt x="507" y="338"/>
                  </a:cubicBezTo>
                  <a:cubicBezTo>
                    <a:pt x="549" y="292"/>
                    <a:pt x="549" y="292"/>
                    <a:pt x="549" y="292"/>
                  </a:cubicBezTo>
                  <a:cubicBezTo>
                    <a:pt x="513" y="242"/>
                    <a:pt x="513" y="242"/>
                    <a:pt x="513" y="242"/>
                  </a:cubicBezTo>
                  <a:cubicBezTo>
                    <a:pt x="512" y="241"/>
                    <a:pt x="512" y="241"/>
                    <a:pt x="512" y="241"/>
                  </a:cubicBezTo>
                  <a:cubicBezTo>
                    <a:pt x="519" y="230"/>
                    <a:pt x="526" y="219"/>
                    <a:pt x="531" y="206"/>
                  </a:cubicBezTo>
                  <a:lnTo>
                    <a:pt x="533" y="207"/>
                  </a:lnTo>
                  <a:close/>
                </a:path>
              </a:pathLst>
            </a:custGeom>
            <a:solidFill>
              <a:srgbClr val="0067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7"/>
            <p:cNvSpPr>
              <a:spLocks noEditPoints="1"/>
            </p:cNvSpPr>
            <p:nvPr/>
          </p:nvSpPr>
          <p:spPr bwMode="auto">
            <a:xfrm>
              <a:off x="1452" y="2276"/>
              <a:ext cx="257" cy="260"/>
            </a:xfrm>
            <a:custGeom>
              <a:avLst/>
              <a:gdLst>
                <a:gd name="T0" fmla="*/ 0 w 109"/>
                <a:gd name="T1" fmla="*/ 108 h 110"/>
                <a:gd name="T2" fmla="*/ 12 w 109"/>
                <a:gd name="T3" fmla="*/ 61 h 110"/>
                <a:gd name="T4" fmla="*/ 25 w 109"/>
                <a:gd name="T5" fmla="*/ 61 h 110"/>
                <a:gd name="T6" fmla="*/ 15 w 109"/>
                <a:gd name="T7" fmla="*/ 108 h 110"/>
                <a:gd name="T8" fmla="*/ 0 w 109"/>
                <a:gd name="T9" fmla="*/ 108 h 110"/>
                <a:gd name="T10" fmla="*/ 10 w 109"/>
                <a:gd name="T11" fmla="*/ 26 h 110"/>
                <a:gd name="T12" fmla="*/ 2 w 109"/>
                <a:gd name="T13" fmla="*/ 2 h 110"/>
                <a:gd name="T14" fmla="*/ 16 w 109"/>
                <a:gd name="T15" fmla="*/ 2 h 110"/>
                <a:gd name="T16" fmla="*/ 24 w 109"/>
                <a:gd name="T17" fmla="*/ 26 h 110"/>
                <a:gd name="T18" fmla="*/ 10 w 109"/>
                <a:gd name="T19" fmla="*/ 26 h 110"/>
                <a:gd name="T20" fmla="*/ 12 w 109"/>
                <a:gd name="T21" fmla="*/ 55 h 110"/>
                <a:gd name="T22" fmla="*/ 3 w 109"/>
                <a:gd name="T23" fmla="*/ 31 h 110"/>
                <a:gd name="T24" fmla="*/ 17 w 109"/>
                <a:gd name="T25" fmla="*/ 31 h 110"/>
                <a:gd name="T26" fmla="*/ 25 w 109"/>
                <a:gd name="T27" fmla="*/ 55 h 110"/>
                <a:gd name="T28" fmla="*/ 12 w 109"/>
                <a:gd name="T29" fmla="*/ 55 h 110"/>
                <a:gd name="T30" fmla="*/ 27 w 109"/>
                <a:gd name="T31" fmla="*/ 110 h 110"/>
                <a:gd name="T32" fmla="*/ 27 w 109"/>
                <a:gd name="T33" fmla="*/ 99 h 110"/>
                <a:gd name="T34" fmla="*/ 60 w 109"/>
                <a:gd name="T35" fmla="*/ 23 h 110"/>
                <a:gd name="T36" fmla="*/ 45 w 109"/>
                <a:gd name="T37" fmla="*/ 23 h 110"/>
                <a:gd name="T38" fmla="*/ 45 w 109"/>
                <a:gd name="T39" fmla="*/ 37 h 110"/>
                <a:gd name="T40" fmla="*/ 31 w 109"/>
                <a:gd name="T41" fmla="*/ 37 h 110"/>
                <a:gd name="T42" fmla="*/ 31 w 109"/>
                <a:gd name="T43" fmla="*/ 13 h 110"/>
                <a:gd name="T44" fmla="*/ 60 w 109"/>
                <a:gd name="T45" fmla="*/ 13 h 110"/>
                <a:gd name="T46" fmla="*/ 60 w 109"/>
                <a:gd name="T47" fmla="*/ 0 h 110"/>
                <a:gd name="T48" fmla="*/ 75 w 109"/>
                <a:gd name="T49" fmla="*/ 0 h 110"/>
                <a:gd name="T50" fmla="*/ 75 w 109"/>
                <a:gd name="T51" fmla="*/ 11 h 110"/>
                <a:gd name="T52" fmla="*/ 75 w 109"/>
                <a:gd name="T53" fmla="*/ 13 h 110"/>
                <a:gd name="T54" fmla="*/ 107 w 109"/>
                <a:gd name="T55" fmla="*/ 13 h 110"/>
                <a:gd name="T56" fmla="*/ 107 w 109"/>
                <a:gd name="T57" fmla="*/ 37 h 110"/>
                <a:gd name="T58" fmla="*/ 93 w 109"/>
                <a:gd name="T59" fmla="*/ 37 h 110"/>
                <a:gd name="T60" fmla="*/ 93 w 109"/>
                <a:gd name="T61" fmla="*/ 23 h 110"/>
                <a:gd name="T62" fmla="*/ 75 w 109"/>
                <a:gd name="T63" fmla="*/ 23 h 110"/>
                <a:gd name="T64" fmla="*/ 72 w 109"/>
                <a:gd name="T65" fmla="*/ 48 h 110"/>
                <a:gd name="T66" fmla="*/ 82 w 109"/>
                <a:gd name="T67" fmla="*/ 48 h 110"/>
                <a:gd name="T68" fmla="*/ 82 w 109"/>
                <a:gd name="T69" fmla="*/ 91 h 110"/>
                <a:gd name="T70" fmla="*/ 90 w 109"/>
                <a:gd name="T71" fmla="*/ 98 h 110"/>
                <a:gd name="T72" fmla="*/ 98 w 109"/>
                <a:gd name="T73" fmla="*/ 91 h 110"/>
                <a:gd name="T74" fmla="*/ 98 w 109"/>
                <a:gd name="T75" fmla="*/ 87 h 110"/>
                <a:gd name="T76" fmla="*/ 109 w 109"/>
                <a:gd name="T77" fmla="*/ 87 h 110"/>
                <a:gd name="T78" fmla="*/ 109 w 109"/>
                <a:gd name="T79" fmla="*/ 94 h 110"/>
                <a:gd name="T80" fmla="*/ 93 w 109"/>
                <a:gd name="T81" fmla="*/ 107 h 110"/>
                <a:gd name="T82" fmla="*/ 84 w 109"/>
                <a:gd name="T83" fmla="*/ 107 h 110"/>
                <a:gd name="T84" fmla="*/ 68 w 109"/>
                <a:gd name="T85" fmla="*/ 91 h 110"/>
                <a:gd name="T86" fmla="*/ 68 w 109"/>
                <a:gd name="T87" fmla="*/ 64 h 110"/>
                <a:gd name="T88" fmla="*/ 27 w 109"/>
                <a:gd name="T8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9" h="110">
                  <a:moveTo>
                    <a:pt x="0" y="108"/>
                  </a:moveTo>
                  <a:cubicBezTo>
                    <a:pt x="7" y="94"/>
                    <a:pt x="11" y="78"/>
                    <a:pt x="12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4" y="78"/>
                    <a:pt x="21" y="94"/>
                    <a:pt x="15" y="108"/>
                  </a:cubicBezTo>
                  <a:lnTo>
                    <a:pt x="0" y="108"/>
                  </a:lnTo>
                  <a:close/>
                  <a:moveTo>
                    <a:pt x="10" y="26"/>
                  </a:moveTo>
                  <a:cubicBezTo>
                    <a:pt x="8" y="17"/>
                    <a:pt x="5" y="9"/>
                    <a:pt x="2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0" y="10"/>
                    <a:pt x="22" y="18"/>
                    <a:pt x="24" y="26"/>
                  </a:cubicBezTo>
                  <a:lnTo>
                    <a:pt x="10" y="26"/>
                  </a:lnTo>
                  <a:close/>
                  <a:moveTo>
                    <a:pt x="12" y="55"/>
                  </a:moveTo>
                  <a:cubicBezTo>
                    <a:pt x="10" y="48"/>
                    <a:pt x="7" y="40"/>
                    <a:pt x="3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21" y="39"/>
                    <a:pt x="23" y="47"/>
                    <a:pt x="25" y="55"/>
                  </a:cubicBezTo>
                  <a:lnTo>
                    <a:pt x="12" y="55"/>
                  </a:lnTo>
                  <a:close/>
                  <a:moveTo>
                    <a:pt x="27" y="110"/>
                  </a:moveTo>
                  <a:cubicBezTo>
                    <a:pt x="27" y="99"/>
                    <a:pt x="27" y="99"/>
                    <a:pt x="27" y="99"/>
                  </a:cubicBezTo>
                  <a:cubicBezTo>
                    <a:pt x="49" y="79"/>
                    <a:pt x="60" y="54"/>
                    <a:pt x="60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32"/>
                    <a:pt x="73" y="41"/>
                    <a:pt x="72" y="48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6"/>
                    <a:pt x="85" y="98"/>
                    <a:pt x="90" y="98"/>
                  </a:cubicBezTo>
                  <a:cubicBezTo>
                    <a:pt x="96" y="98"/>
                    <a:pt x="98" y="96"/>
                    <a:pt x="98" y="91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9" y="103"/>
                    <a:pt x="104" y="107"/>
                    <a:pt x="93" y="107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73" y="107"/>
                    <a:pt x="68" y="102"/>
                    <a:pt x="68" y="91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2" y="80"/>
                    <a:pt x="48" y="96"/>
                    <a:pt x="27" y="1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8"/>
            <p:cNvSpPr>
              <a:spLocks noEditPoints="1"/>
            </p:cNvSpPr>
            <p:nvPr/>
          </p:nvSpPr>
          <p:spPr bwMode="auto">
            <a:xfrm>
              <a:off x="1747" y="2288"/>
              <a:ext cx="244" cy="246"/>
            </a:xfrm>
            <a:custGeom>
              <a:avLst/>
              <a:gdLst>
                <a:gd name="T0" fmla="*/ 0 w 103"/>
                <a:gd name="T1" fmla="*/ 104 h 104"/>
                <a:gd name="T2" fmla="*/ 0 w 103"/>
                <a:gd name="T3" fmla="*/ 0 h 104"/>
                <a:gd name="T4" fmla="*/ 40 w 103"/>
                <a:gd name="T5" fmla="*/ 0 h 104"/>
                <a:gd name="T6" fmla="*/ 40 w 103"/>
                <a:gd name="T7" fmla="*/ 10 h 104"/>
                <a:gd name="T8" fmla="*/ 32 w 103"/>
                <a:gd name="T9" fmla="*/ 39 h 104"/>
                <a:gd name="T10" fmla="*/ 40 w 103"/>
                <a:gd name="T11" fmla="*/ 63 h 104"/>
                <a:gd name="T12" fmla="*/ 16 w 103"/>
                <a:gd name="T13" fmla="*/ 88 h 104"/>
                <a:gd name="T14" fmla="*/ 16 w 103"/>
                <a:gd name="T15" fmla="*/ 77 h 104"/>
                <a:gd name="T16" fmla="*/ 28 w 103"/>
                <a:gd name="T17" fmla="*/ 62 h 104"/>
                <a:gd name="T18" fmla="*/ 19 w 103"/>
                <a:gd name="T19" fmla="*/ 40 h 104"/>
                <a:gd name="T20" fmla="*/ 26 w 103"/>
                <a:gd name="T21" fmla="*/ 10 h 104"/>
                <a:gd name="T22" fmla="*/ 14 w 103"/>
                <a:gd name="T23" fmla="*/ 10 h 104"/>
                <a:gd name="T24" fmla="*/ 14 w 103"/>
                <a:gd name="T25" fmla="*/ 104 h 104"/>
                <a:gd name="T26" fmla="*/ 0 w 103"/>
                <a:gd name="T27" fmla="*/ 104 h 104"/>
                <a:gd name="T28" fmla="*/ 46 w 103"/>
                <a:gd name="T29" fmla="*/ 101 h 104"/>
                <a:gd name="T30" fmla="*/ 46 w 103"/>
                <a:gd name="T31" fmla="*/ 1 h 104"/>
                <a:gd name="T32" fmla="*/ 102 w 103"/>
                <a:gd name="T33" fmla="*/ 1 h 104"/>
                <a:gd name="T34" fmla="*/ 102 w 103"/>
                <a:gd name="T35" fmla="*/ 84 h 104"/>
                <a:gd name="T36" fmla="*/ 85 w 103"/>
                <a:gd name="T37" fmla="*/ 101 h 104"/>
                <a:gd name="T38" fmla="*/ 46 w 103"/>
                <a:gd name="T39" fmla="*/ 101 h 104"/>
                <a:gd name="T40" fmla="*/ 60 w 103"/>
                <a:gd name="T41" fmla="*/ 12 h 104"/>
                <a:gd name="T42" fmla="*/ 60 w 103"/>
                <a:gd name="T43" fmla="*/ 44 h 104"/>
                <a:gd name="T44" fmla="*/ 88 w 103"/>
                <a:gd name="T45" fmla="*/ 44 h 104"/>
                <a:gd name="T46" fmla="*/ 88 w 103"/>
                <a:gd name="T47" fmla="*/ 12 h 104"/>
                <a:gd name="T48" fmla="*/ 60 w 103"/>
                <a:gd name="T49" fmla="*/ 12 h 104"/>
                <a:gd name="T50" fmla="*/ 60 w 103"/>
                <a:gd name="T51" fmla="*/ 92 h 104"/>
                <a:gd name="T52" fmla="*/ 81 w 103"/>
                <a:gd name="T53" fmla="*/ 92 h 104"/>
                <a:gd name="T54" fmla="*/ 88 w 103"/>
                <a:gd name="T55" fmla="*/ 84 h 104"/>
                <a:gd name="T56" fmla="*/ 88 w 103"/>
                <a:gd name="T57" fmla="*/ 54 h 104"/>
                <a:gd name="T58" fmla="*/ 60 w 103"/>
                <a:gd name="T59" fmla="*/ 54 h 104"/>
                <a:gd name="T60" fmla="*/ 60 w 103"/>
                <a:gd name="T61" fmla="*/ 9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" h="104">
                  <a:moveTo>
                    <a:pt x="0" y="10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22"/>
                    <a:pt x="36" y="31"/>
                    <a:pt x="32" y="39"/>
                  </a:cubicBezTo>
                  <a:cubicBezTo>
                    <a:pt x="38" y="46"/>
                    <a:pt x="40" y="54"/>
                    <a:pt x="40" y="63"/>
                  </a:cubicBezTo>
                  <a:cubicBezTo>
                    <a:pt x="41" y="80"/>
                    <a:pt x="32" y="88"/>
                    <a:pt x="16" y="88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4" y="77"/>
                    <a:pt x="28" y="72"/>
                    <a:pt x="28" y="62"/>
                  </a:cubicBezTo>
                  <a:cubicBezTo>
                    <a:pt x="28" y="54"/>
                    <a:pt x="25" y="47"/>
                    <a:pt x="19" y="40"/>
                  </a:cubicBezTo>
                  <a:cubicBezTo>
                    <a:pt x="23" y="31"/>
                    <a:pt x="25" y="21"/>
                    <a:pt x="26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4"/>
                    <a:pt x="14" y="104"/>
                    <a:pt x="14" y="104"/>
                  </a:cubicBezTo>
                  <a:lnTo>
                    <a:pt x="0" y="104"/>
                  </a:lnTo>
                  <a:close/>
                  <a:moveTo>
                    <a:pt x="46" y="10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3" y="96"/>
                    <a:pt x="97" y="102"/>
                    <a:pt x="85" y="101"/>
                  </a:cubicBezTo>
                  <a:lnTo>
                    <a:pt x="46" y="101"/>
                  </a:lnTo>
                  <a:close/>
                  <a:moveTo>
                    <a:pt x="60" y="12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60" y="12"/>
                  </a:lnTo>
                  <a:close/>
                  <a:moveTo>
                    <a:pt x="60" y="92"/>
                  </a:moveTo>
                  <a:cubicBezTo>
                    <a:pt x="81" y="92"/>
                    <a:pt x="81" y="92"/>
                    <a:pt x="81" y="92"/>
                  </a:cubicBezTo>
                  <a:cubicBezTo>
                    <a:pt x="86" y="92"/>
                    <a:pt x="88" y="90"/>
                    <a:pt x="88" y="8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60" y="54"/>
                    <a:pt x="60" y="54"/>
                    <a:pt x="60" y="54"/>
                  </a:cubicBezTo>
                  <a:lnTo>
                    <a:pt x="60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9"/>
            <p:cNvSpPr>
              <a:spLocks noEditPoints="1"/>
            </p:cNvSpPr>
            <p:nvPr/>
          </p:nvSpPr>
          <p:spPr bwMode="auto">
            <a:xfrm>
              <a:off x="2026" y="2290"/>
              <a:ext cx="262" cy="246"/>
            </a:xfrm>
            <a:custGeom>
              <a:avLst/>
              <a:gdLst>
                <a:gd name="T0" fmla="*/ 1 w 111"/>
                <a:gd name="T1" fmla="*/ 10 h 104"/>
                <a:gd name="T2" fmla="*/ 1 w 111"/>
                <a:gd name="T3" fmla="*/ 0 h 104"/>
                <a:gd name="T4" fmla="*/ 49 w 111"/>
                <a:gd name="T5" fmla="*/ 0 h 104"/>
                <a:gd name="T6" fmla="*/ 49 w 111"/>
                <a:gd name="T7" fmla="*/ 10 h 104"/>
                <a:gd name="T8" fmla="*/ 43 w 111"/>
                <a:gd name="T9" fmla="*/ 10 h 104"/>
                <a:gd name="T10" fmla="*/ 43 w 111"/>
                <a:gd name="T11" fmla="*/ 73 h 104"/>
                <a:gd name="T12" fmla="*/ 50 w 111"/>
                <a:gd name="T13" fmla="*/ 71 h 104"/>
                <a:gd name="T14" fmla="*/ 50 w 111"/>
                <a:gd name="T15" fmla="*/ 81 h 104"/>
                <a:gd name="T16" fmla="*/ 46 w 111"/>
                <a:gd name="T17" fmla="*/ 82 h 104"/>
                <a:gd name="T18" fmla="*/ 43 w 111"/>
                <a:gd name="T19" fmla="*/ 83 h 104"/>
                <a:gd name="T20" fmla="*/ 43 w 111"/>
                <a:gd name="T21" fmla="*/ 104 h 104"/>
                <a:gd name="T22" fmla="*/ 31 w 111"/>
                <a:gd name="T23" fmla="*/ 104 h 104"/>
                <a:gd name="T24" fmla="*/ 31 w 111"/>
                <a:gd name="T25" fmla="*/ 86 h 104"/>
                <a:gd name="T26" fmla="*/ 0 w 111"/>
                <a:gd name="T27" fmla="*/ 90 h 104"/>
                <a:gd name="T28" fmla="*/ 0 w 111"/>
                <a:gd name="T29" fmla="*/ 78 h 104"/>
                <a:gd name="T30" fmla="*/ 6 w 111"/>
                <a:gd name="T31" fmla="*/ 78 h 104"/>
                <a:gd name="T32" fmla="*/ 6 w 111"/>
                <a:gd name="T33" fmla="*/ 10 h 104"/>
                <a:gd name="T34" fmla="*/ 1 w 111"/>
                <a:gd name="T35" fmla="*/ 10 h 104"/>
                <a:gd name="T36" fmla="*/ 18 w 111"/>
                <a:gd name="T37" fmla="*/ 10 h 104"/>
                <a:gd name="T38" fmla="*/ 18 w 111"/>
                <a:gd name="T39" fmla="*/ 25 h 104"/>
                <a:gd name="T40" fmla="*/ 31 w 111"/>
                <a:gd name="T41" fmla="*/ 25 h 104"/>
                <a:gd name="T42" fmla="*/ 31 w 111"/>
                <a:gd name="T43" fmla="*/ 10 h 104"/>
                <a:gd name="T44" fmla="*/ 18 w 111"/>
                <a:gd name="T45" fmla="*/ 10 h 104"/>
                <a:gd name="T46" fmla="*/ 18 w 111"/>
                <a:gd name="T47" fmla="*/ 35 h 104"/>
                <a:gd name="T48" fmla="*/ 18 w 111"/>
                <a:gd name="T49" fmla="*/ 50 h 104"/>
                <a:gd name="T50" fmla="*/ 31 w 111"/>
                <a:gd name="T51" fmla="*/ 50 h 104"/>
                <a:gd name="T52" fmla="*/ 31 w 111"/>
                <a:gd name="T53" fmla="*/ 35 h 104"/>
                <a:gd name="T54" fmla="*/ 18 w 111"/>
                <a:gd name="T55" fmla="*/ 35 h 104"/>
                <a:gd name="T56" fmla="*/ 18 w 111"/>
                <a:gd name="T57" fmla="*/ 77 h 104"/>
                <a:gd name="T58" fmla="*/ 31 w 111"/>
                <a:gd name="T59" fmla="*/ 75 h 104"/>
                <a:gd name="T60" fmla="*/ 31 w 111"/>
                <a:gd name="T61" fmla="*/ 60 h 104"/>
                <a:gd name="T62" fmla="*/ 18 w 111"/>
                <a:gd name="T63" fmla="*/ 60 h 104"/>
                <a:gd name="T64" fmla="*/ 18 w 111"/>
                <a:gd name="T65" fmla="*/ 77 h 104"/>
                <a:gd name="T66" fmla="*/ 47 w 111"/>
                <a:gd name="T67" fmla="*/ 104 h 104"/>
                <a:gd name="T68" fmla="*/ 47 w 111"/>
                <a:gd name="T69" fmla="*/ 94 h 104"/>
                <a:gd name="T70" fmla="*/ 61 w 111"/>
                <a:gd name="T71" fmla="*/ 65 h 104"/>
                <a:gd name="T72" fmla="*/ 75 w 111"/>
                <a:gd name="T73" fmla="*/ 65 h 104"/>
                <a:gd name="T74" fmla="*/ 47 w 111"/>
                <a:gd name="T75" fmla="*/ 104 h 104"/>
                <a:gd name="T76" fmla="*/ 54 w 111"/>
                <a:gd name="T77" fmla="*/ 58 h 104"/>
                <a:gd name="T78" fmla="*/ 54 w 111"/>
                <a:gd name="T79" fmla="*/ 1 h 104"/>
                <a:gd name="T80" fmla="*/ 105 w 111"/>
                <a:gd name="T81" fmla="*/ 1 h 104"/>
                <a:gd name="T82" fmla="*/ 105 w 111"/>
                <a:gd name="T83" fmla="*/ 40 h 104"/>
                <a:gd name="T84" fmla="*/ 89 w 111"/>
                <a:gd name="T85" fmla="*/ 58 h 104"/>
                <a:gd name="T86" fmla="*/ 54 w 111"/>
                <a:gd name="T87" fmla="*/ 58 h 104"/>
                <a:gd name="T88" fmla="*/ 68 w 111"/>
                <a:gd name="T89" fmla="*/ 48 h 104"/>
                <a:gd name="T90" fmla="*/ 83 w 111"/>
                <a:gd name="T91" fmla="*/ 48 h 104"/>
                <a:gd name="T92" fmla="*/ 91 w 111"/>
                <a:gd name="T93" fmla="*/ 40 h 104"/>
                <a:gd name="T94" fmla="*/ 91 w 111"/>
                <a:gd name="T95" fmla="*/ 11 h 104"/>
                <a:gd name="T96" fmla="*/ 68 w 111"/>
                <a:gd name="T97" fmla="*/ 11 h 104"/>
                <a:gd name="T98" fmla="*/ 68 w 111"/>
                <a:gd name="T99" fmla="*/ 48 h 104"/>
                <a:gd name="T100" fmla="*/ 111 w 111"/>
                <a:gd name="T101" fmla="*/ 104 h 104"/>
                <a:gd name="T102" fmla="*/ 83 w 111"/>
                <a:gd name="T103" fmla="*/ 65 h 104"/>
                <a:gd name="T104" fmla="*/ 97 w 111"/>
                <a:gd name="T105" fmla="*/ 65 h 104"/>
                <a:gd name="T106" fmla="*/ 111 w 111"/>
                <a:gd name="T107" fmla="*/ 94 h 104"/>
                <a:gd name="T108" fmla="*/ 111 w 111"/>
                <a:gd name="T10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104">
                  <a:moveTo>
                    <a:pt x="1" y="1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5" y="73"/>
                    <a:pt x="48" y="72"/>
                    <a:pt x="50" y="7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9" y="81"/>
                    <a:pt x="48" y="82"/>
                    <a:pt x="46" y="82"/>
                  </a:cubicBezTo>
                  <a:cubicBezTo>
                    <a:pt x="45" y="83"/>
                    <a:pt x="44" y="83"/>
                    <a:pt x="43" y="83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24" y="87"/>
                    <a:pt x="14" y="89"/>
                    <a:pt x="0" y="9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1" y="10"/>
                  </a:lnTo>
                  <a:close/>
                  <a:moveTo>
                    <a:pt x="18" y="10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10"/>
                    <a:pt x="31" y="10"/>
                    <a:pt x="31" y="10"/>
                  </a:cubicBezTo>
                  <a:lnTo>
                    <a:pt x="18" y="10"/>
                  </a:lnTo>
                  <a:close/>
                  <a:moveTo>
                    <a:pt x="18" y="35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lnTo>
                    <a:pt x="18" y="35"/>
                  </a:lnTo>
                  <a:close/>
                  <a:moveTo>
                    <a:pt x="18" y="77"/>
                  </a:moveTo>
                  <a:cubicBezTo>
                    <a:pt x="23" y="76"/>
                    <a:pt x="27" y="76"/>
                    <a:pt x="31" y="75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18" y="60"/>
                    <a:pt x="18" y="60"/>
                    <a:pt x="18" y="60"/>
                  </a:cubicBezTo>
                  <a:lnTo>
                    <a:pt x="18" y="77"/>
                  </a:lnTo>
                  <a:close/>
                  <a:moveTo>
                    <a:pt x="47" y="104"/>
                  </a:moveTo>
                  <a:cubicBezTo>
                    <a:pt x="47" y="94"/>
                    <a:pt x="47" y="94"/>
                    <a:pt x="47" y="94"/>
                  </a:cubicBezTo>
                  <a:cubicBezTo>
                    <a:pt x="55" y="87"/>
                    <a:pt x="60" y="78"/>
                    <a:pt x="61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3" y="84"/>
                    <a:pt x="64" y="97"/>
                    <a:pt x="47" y="104"/>
                  </a:cubicBezTo>
                  <a:close/>
                  <a:moveTo>
                    <a:pt x="54" y="58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6" y="52"/>
                    <a:pt x="100" y="58"/>
                    <a:pt x="89" y="58"/>
                  </a:cubicBezTo>
                  <a:lnTo>
                    <a:pt x="54" y="58"/>
                  </a:lnTo>
                  <a:close/>
                  <a:moveTo>
                    <a:pt x="68" y="48"/>
                  </a:moveTo>
                  <a:cubicBezTo>
                    <a:pt x="83" y="48"/>
                    <a:pt x="83" y="48"/>
                    <a:pt x="83" y="48"/>
                  </a:cubicBezTo>
                  <a:cubicBezTo>
                    <a:pt x="88" y="48"/>
                    <a:pt x="91" y="46"/>
                    <a:pt x="91" y="40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68" y="11"/>
                    <a:pt x="68" y="11"/>
                    <a:pt x="68" y="11"/>
                  </a:cubicBezTo>
                  <a:lnTo>
                    <a:pt x="68" y="48"/>
                  </a:lnTo>
                  <a:close/>
                  <a:moveTo>
                    <a:pt x="111" y="104"/>
                  </a:moveTo>
                  <a:cubicBezTo>
                    <a:pt x="95" y="96"/>
                    <a:pt x="85" y="83"/>
                    <a:pt x="83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9" y="78"/>
                    <a:pt x="103" y="87"/>
                    <a:pt x="111" y="94"/>
                  </a:cubicBezTo>
                  <a:lnTo>
                    <a:pt x="111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40"/>
            <p:cNvSpPr>
              <a:spLocks noEditPoints="1"/>
            </p:cNvSpPr>
            <p:nvPr/>
          </p:nvSpPr>
          <p:spPr bwMode="auto">
            <a:xfrm>
              <a:off x="2317" y="2279"/>
              <a:ext cx="259" cy="245"/>
            </a:xfrm>
            <a:custGeom>
              <a:avLst/>
              <a:gdLst>
                <a:gd name="T0" fmla="*/ 0 w 110"/>
                <a:gd name="T1" fmla="*/ 104 h 104"/>
                <a:gd name="T2" fmla="*/ 0 w 110"/>
                <a:gd name="T3" fmla="*/ 94 h 104"/>
                <a:gd name="T4" fmla="*/ 32 w 110"/>
                <a:gd name="T5" fmla="*/ 94 h 104"/>
                <a:gd name="T6" fmla="*/ 32 w 110"/>
                <a:gd name="T7" fmla="*/ 0 h 104"/>
                <a:gd name="T8" fmla="*/ 47 w 110"/>
                <a:gd name="T9" fmla="*/ 0 h 104"/>
                <a:gd name="T10" fmla="*/ 47 w 110"/>
                <a:gd name="T11" fmla="*/ 94 h 104"/>
                <a:gd name="T12" fmla="*/ 63 w 110"/>
                <a:gd name="T13" fmla="*/ 94 h 104"/>
                <a:gd name="T14" fmla="*/ 63 w 110"/>
                <a:gd name="T15" fmla="*/ 0 h 104"/>
                <a:gd name="T16" fmla="*/ 77 w 110"/>
                <a:gd name="T17" fmla="*/ 0 h 104"/>
                <a:gd name="T18" fmla="*/ 77 w 110"/>
                <a:gd name="T19" fmla="*/ 94 h 104"/>
                <a:gd name="T20" fmla="*/ 110 w 110"/>
                <a:gd name="T21" fmla="*/ 94 h 104"/>
                <a:gd name="T22" fmla="*/ 110 w 110"/>
                <a:gd name="T23" fmla="*/ 104 h 104"/>
                <a:gd name="T24" fmla="*/ 0 w 110"/>
                <a:gd name="T25" fmla="*/ 104 h 104"/>
                <a:gd name="T26" fmla="*/ 12 w 110"/>
                <a:gd name="T27" fmla="*/ 71 h 104"/>
                <a:gd name="T28" fmla="*/ 2 w 110"/>
                <a:gd name="T29" fmla="*/ 19 h 104"/>
                <a:gd name="T30" fmla="*/ 17 w 110"/>
                <a:gd name="T31" fmla="*/ 19 h 104"/>
                <a:gd name="T32" fmla="*/ 25 w 110"/>
                <a:gd name="T33" fmla="*/ 71 h 104"/>
                <a:gd name="T34" fmla="*/ 12 w 110"/>
                <a:gd name="T35" fmla="*/ 71 h 104"/>
                <a:gd name="T36" fmla="*/ 85 w 110"/>
                <a:gd name="T37" fmla="*/ 71 h 104"/>
                <a:gd name="T38" fmla="*/ 93 w 110"/>
                <a:gd name="T39" fmla="*/ 19 h 104"/>
                <a:gd name="T40" fmla="*/ 108 w 110"/>
                <a:gd name="T41" fmla="*/ 19 h 104"/>
                <a:gd name="T42" fmla="*/ 97 w 110"/>
                <a:gd name="T43" fmla="*/ 71 h 104"/>
                <a:gd name="T44" fmla="*/ 85 w 110"/>
                <a:gd name="T4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04">
                  <a:moveTo>
                    <a:pt x="0" y="10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0" y="104"/>
                  </a:lnTo>
                  <a:close/>
                  <a:moveTo>
                    <a:pt x="12" y="71"/>
                  </a:moveTo>
                  <a:cubicBezTo>
                    <a:pt x="8" y="59"/>
                    <a:pt x="5" y="41"/>
                    <a:pt x="2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35"/>
                    <a:pt x="21" y="52"/>
                    <a:pt x="25" y="71"/>
                  </a:cubicBezTo>
                  <a:lnTo>
                    <a:pt x="12" y="71"/>
                  </a:lnTo>
                  <a:close/>
                  <a:moveTo>
                    <a:pt x="85" y="71"/>
                  </a:moveTo>
                  <a:cubicBezTo>
                    <a:pt x="89" y="55"/>
                    <a:pt x="92" y="38"/>
                    <a:pt x="93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41"/>
                    <a:pt x="102" y="59"/>
                    <a:pt x="97" y="71"/>
                  </a:cubicBezTo>
                  <a:lnTo>
                    <a:pt x="85" y="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41"/>
            <p:cNvSpPr>
              <a:spLocks noEditPoints="1"/>
            </p:cNvSpPr>
            <p:nvPr/>
          </p:nvSpPr>
          <p:spPr bwMode="auto">
            <a:xfrm>
              <a:off x="2614" y="2276"/>
              <a:ext cx="253" cy="262"/>
            </a:xfrm>
            <a:custGeom>
              <a:avLst/>
              <a:gdLst>
                <a:gd name="T0" fmla="*/ 0 w 107"/>
                <a:gd name="T1" fmla="*/ 110 h 111"/>
                <a:gd name="T2" fmla="*/ 0 w 107"/>
                <a:gd name="T3" fmla="*/ 5 h 111"/>
                <a:gd name="T4" fmla="*/ 35 w 107"/>
                <a:gd name="T5" fmla="*/ 5 h 111"/>
                <a:gd name="T6" fmla="*/ 35 w 107"/>
                <a:gd name="T7" fmla="*/ 15 h 111"/>
                <a:gd name="T8" fmla="*/ 27 w 107"/>
                <a:gd name="T9" fmla="*/ 46 h 111"/>
                <a:gd name="T10" fmla="*/ 35 w 107"/>
                <a:gd name="T11" fmla="*/ 71 h 111"/>
                <a:gd name="T12" fmla="*/ 14 w 107"/>
                <a:gd name="T13" fmla="*/ 94 h 111"/>
                <a:gd name="T14" fmla="*/ 14 w 107"/>
                <a:gd name="T15" fmla="*/ 83 h 111"/>
                <a:gd name="T16" fmla="*/ 24 w 107"/>
                <a:gd name="T17" fmla="*/ 69 h 111"/>
                <a:gd name="T18" fmla="*/ 15 w 107"/>
                <a:gd name="T19" fmla="*/ 46 h 111"/>
                <a:gd name="T20" fmla="*/ 23 w 107"/>
                <a:gd name="T21" fmla="*/ 15 h 111"/>
                <a:gd name="T22" fmla="*/ 12 w 107"/>
                <a:gd name="T23" fmla="*/ 15 h 111"/>
                <a:gd name="T24" fmla="*/ 12 w 107"/>
                <a:gd name="T25" fmla="*/ 110 h 111"/>
                <a:gd name="T26" fmla="*/ 0 w 107"/>
                <a:gd name="T27" fmla="*/ 110 h 111"/>
                <a:gd name="T28" fmla="*/ 88 w 107"/>
                <a:gd name="T29" fmla="*/ 108 h 111"/>
                <a:gd name="T30" fmla="*/ 74 w 107"/>
                <a:gd name="T31" fmla="*/ 94 h 111"/>
                <a:gd name="T32" fmla="*/ 74 w 107"/>
                <a:gd name="T33" fmla="*/ 66 h 111"/>
                <a:gd name="T34" fmla="*/ 65 w 107"/>
                <a:gd name="T35" fmla="*/ 66 h 111"/>
                <a:gd name="T36" fmla="*/ 35 w 107"/>
                <a:gd name="T37" fmla="*/ 111 h 111"/>
                <a:gd name="T38" fmla="*/ 35 w 107"/>
                <a:gd name="T39" fmla="*/ 101 h 111"/>
                <a:gd name="T40" fmla="*/ 51 w 107"/>
                <a:gd name="T41" fmla="*/ 66 h 111"/>
                <a:gd name="T42" fmla="*/ 38 w 107"/>
                <a:gd name="T43" fmla="*/ 66 h 111"/>
                <a:gd name="T44" fmla="*/ 38 w 107"/>
                <a:gd name="T45" fmla="*/ 57 h 111"/>
                <a:gd name="T46" fmla="*/ 105 w 107"/>
                <a:gd name="T47" fmla="*/ 57 h 111"/>
                <a:gd name="T48" fmla="*/ 105 w 107"/>
                <a:gd name="T49" fmla="*/ 66 h 111"/>
                <a:gd name="T50" fmla="*/ 88 w 107"/>
                <a:gd name="T51" fmla="*/ 66 h 111"/>
                <a:gd name="T52" fmla="*/ 88 w 107"/>
                <a:gd name="T53" fmla="*/ 94 h 111"/>
                <a:gd name="T54" fmla="*/ 92 w 107"/>
                <a:gd name="T55" fmla="*/ 98 h 111"/>
                <a:gd name="T56" fmla="*/ 94 w 107"/>
                <a:gd name="T57" fmla="*/ 98 h 111"/>
                <a:gd name="T58" fmla="*/ 98 w 107"/>
                <a:gd name="T59" fmla="*/ 94 h 111"/>
                <a:gd name="T60" fmla="*/ 98 w 107"/>
                <a:gd name="T61" fmla="*/ 89 h 111"/>
                <a:gd name="T62" fmla="*/ 107 w 107"/>
                <a:gd name="T63" fmla="*/ 89 h 111"/>
                <a:gd name="T64" fmla="*/ 107 w 107"/>
                <a:gd name="T65" fmla="*/ 95 h 111"/>
                <a:gd name="T66" fmla="*/ 95 w 107"/>
                <a:gd name="T67" fmla="*/ 108 h 111"/>
                <a:gd name="T68" fmla="*/ 88 w 107"/>
                <a:gd name="T69" fmla="*/ 108 h 111"/>
                <a:gd name="T70" fmla="*/ 38 w 107"/>
                <a:gd name="T71" fmla="*/ 29 h 111"/>
                <a:gd name="T72" fmla="*/ 38 w 107"/>
                <a:gd name="T73" fmla="*/ 10 h 111"/>
                <a:gd name="T74" fmla="*/ 63 w 107"/>
                <a:gd name="T75" fmla="*/ 10 h 111"/>
                <a:gd name="T76" fmla="*/ 63 w 107"/>
                <a:gd name="T77" fmla="*/ 0 h 111"/>
                <a:gd name="T78" fmla="*/ 79 w 107"/>
                <a:gd name="T79" fmla="*/ 0 h 111"/>
                <a:gd name="T80" fmla="*/ 79 w 107"/>
                <a:gd name="T81" fmla="*/ 10 h 111"/>
                <a:gd name="T82" fmla="*/ 104 w 107"/>
                <a:gd name="T83" fmla="*/ 10 h 111"/>
                <a:gd name="T84" fmla="*/ 104 w 107"/>
                <a:gd name="T85" fmla="*/ 29 h 111"/>
                <a:gd name="T86" fmla="*/ 91 w 107"/>
                <a:gd name="T87" fmla="*/ 29 h 111"/>
                <a:gd name="T88" fmla="*/ 91 w 107"/>
                <a:gd name="T89" fmla="*/ 19 h 111"/>
                <a:gd name="T90" fmla="*/ 51 w 107"/>
                <a:gd name="T91" fmla="*/ 19 h 111"/>
                <a:gd name="T92" fmla="*/ 51 w 107"/>
                <a:gd name="T93" fmla="*/ 29 h 111"/>
                <a:gd name="T94" fmla="*/ 38 w 107"/>
                <a:gd name="T95" fmla="*/ 29 h 111"/>
                <a:gd name="T96" fmla="*/ 44 w 107"/>
                <a:gd name="T97" fmla="*/ 44 h 111"/>
                <a:gd name="T98" fmla="*/ 44 w 107"/>
                <a:gd name="T99" fmla="*/ 34 h 111"/>
                <a:gd name="T100" fmla="*/ 99 w 107"/>
                <a:gd name="T101" fmla="*/ 34 h 111"/>
                <a:gd name="T102" fmla="*/ 99 w 107"/>
                <a:gd name="T103" fmla="*/ 44 h 111"/>
                <a:gd name="T104" fmla="*/ 44 w 107"/>
                <a:gd name="T105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" h="111">
                  <a:moveTo>
                    <a:pt x="0" y="1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27"/>
                    <a:pt x="32" y="37"/>
                    <a:pt x="27" y="46"/>
                  </a:cubicBezTo>
                  <a:cubicBezTo>
                    <a:pt x="32" y="52"/>
                    <a:pt x="35" y="61"/>
                    <a:pt x="35" y="71"/>
                  </a:cubicBezTo>
                  <a:cubicBezTo>
                    <a:pt x="35" y="87"/>
                    <a:pt x="28" y="94"/>
                    <a:pt x="14" y="94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21" y="83"/>
                    <a:pt x="24" y="79"/>
                    <a:pt x="24" y="69"/>
                  </a:cubicBezTo>
                  <a:cubicBezTo>
                    <a:pt x="24" y="60"/>
                    <a:pt x="21" y="52"/>
                    <a:pt x="15" y="46"/>
                  </a:cubicBezTo>
                  <a:cubicBezTo>
                    <a:pt x="20" y="37"/>
                    <a:pt x="22" y="27"/>
                    <a:pt x="2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10"/>
                    <a:pt x="12" y="110"/>
                    <a:pt x="12" y="110"/>
                  </a:cubicBezTo>
                  <a:lnTo>
                    <a:pt x="0" y="110"/>
                  </a:lnTo>
                  <a:close/>
                  <a:moveTo>
                    <a:pt x="88" y="108"/>
                  </a:moveTo>
                  <a:cubicBezTo>
                    <a:pt x="78" y="108"/>
                    <a:pt x="74" y="103"/>
                    <a:pt x="74" y="94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88"/>
                    <a:pt x="55" y="103"/>
                    <a:pt x="35" y="11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46" y="94"/>
                    <a:pt x="51" y="83"/>
                    <a:pt x="51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97"/>
                    <a:pt x="89" y="98"/>
                    <a:pt x="92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7" y="98"/>
                    <a:pt x="98" y="97"/>
                    <a:pt x="98" y="94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7" y="89"/>
                    <a:pt x="107" y="89"/>
                    <a:pt x="107" y="89"/>
                  </a:cubicBezTo>
                  <a:cubicBezTo>
                    <a:pt x="107" y="95"/>
                    <a:pt x="107" y="95"/>
                    <a:pt x="107" y="95"/>
                  </a:cubicBezTo>
                  <a:cubicBezTo>
                    <a:pt x="107" y="104"/>
                    <a:pt x="103" y="108"/>
                    <a:pt x="95" y="108"/>
                  </a:cubicBezTo>
                  <a:lnTo>
                    <a:pt x="88" y="108"/>
                  </a:lnTo>
                  <a:close/>
                  <a:moveTo>
                    <a:pt x="38" y="29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29"/>
                    <a:pt x="51" y="29"/>
                    <a:pt x="51" y="29"/>
                  </a:cubicBezTo>
                  <a:lnTo>
                    <a:pt x="38" y="29"/>
                  </a:lnTo>
                  <a:close/>
                  <a:moveTo>
                    <a:pt x="44" y="4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44"/>
                    <a:pt x="99" y="44"/>
                    <a:pt x="99" y="44"/>
                  </a:cubicBezTo>
                  <a:lnTo>
                    <a:pt x="44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42"/>
            <p:cNvSpPr>
              <a:spLocks noEditPoints="1"/>
            </p:cNvSpPr>
            <p:nvPr/>
          </p:nvSpPr>
          <p:spPr bwMode="auto">
            <a:xfrm>
              <a:off x="2891" y="2276"/>
              <a:ext cx="264" cy="260"/>
            </a:xfrm>
            <a:custGeom>
              <a:avLst/>
              <a:gdLst>
                <a:gd name="T0" fmla="*/ 2 w 112"/>
                <a:gd name="T1" fmla="*/ 26 h 110"/>
                <a:gd name="T2" fmla="*/ 2 w 112"/>
                <a:gd name="T3" fmla="*/ 16 h 110"/>
                <a:gd name="T4" fmla="*/ 14 w 112"/>
                <a:gd name="T5" fmla="*/ 16 h 110"/>
                <a:gd name="T6" fmla="*/ 14 w 112"/>
                <a:gd name="T7" fmla="*/ 0 h 110"/>
                <a:gd name="T8" fmla="*/ 28 w 112"/>
                <a:gd name="T9" fmla="*/ 0 h 110"/>
                <a:gd name="T10" fmla="*/ 28 w 112"/>
                <a:gd name="T11" fmla="*/ 16 h 110"/>
                <a:gd name="T12" fmla="*/ 38 w 112"/>
                <a:gd name="T13" fmla="*/ 16 h 110"/>
                <a:gd name="T14" fmla="*/ 38 w 112"/>
                <a:gd name="T15" fmla="*/ 26 h 110"/>
                <a:gd name="T16" fmla="*/ 28 w 112"/>
                <a:gd name="T17" fmla="*/ 26 h 110"/>
                <a:gd name="T18" fmla="*/ 39 w 112"/>
                <a:gd name="T19" fmla="*/ 57 h 110"/>
                <a:gd name="T20" fmla="*/ 39 w 112"/>
                <a:gd name="T21" fmla="*/ 72 h 110"/>
                <a:gd name="T22" fmla="*/ 28 w 112"/>
                <a:gd name="T23" fmla="*/ 55 h 110"/>
                <a:gd name="T24" fmla="*/ 28 w 112"/>
                <a:gd name="T25" fmla="*/ 110 h 110"/>
                <a:gd name="T26" fmla="*/ 14 w 112"/>
                <a:gd name="T27" fmla="*/ 110 h 110"/>
                <a:gd name="T28" fmla="*/ 14 w 112"/>
                <a:gd name="T29" fmla="*/ 60 h 110"/>
                <a:gd name="T30" fmla="*/ 0 w 112"/>
                <a:gd name="T31" fmla="*/ 86 h 110"/>
                <a:gd name="T32" fmla="*/ 0 w 112"/>
                <a:gd name="T33" fmla="*/ 70 h 110"/>
                <a:gd name="T34" fmla="*/ 13 w 112"/>
                <a:gd name="T35" fmla="*/ 26 h 110"/>
                <a:gd name="T36" fmla="*/ 2 w 112"/>
                <a:gd name="T37" fmla="*/ 26 h 110"/>
                <a:gd name="T38" fmla="*/ 112 w 112"/>
                <a:gd name="T39" fmla="*/ 110 h 110"/>
                <a:gd name="T40" fmla="*/ 75 w 112"/>
                <a:gd name="T41" fmla="*/ 93 h 110"/>
                <a:gd name="T42" fmla="*/ 38 w 112"/>
                <a:gd name="T43" fmla="*/ 110 h 110"/>
                <a:gd name="T44" fmla="*/ 38 w 112"/>
                <a:gd name="T45" fmla="*/ 100 h 110"/>
                <a:gd name="T46" fmla="*/ 66 w 112"/>
                <a:gd name="T47" fmla="*/ 85 h 110"/>
                <a:gd name="T48" fmla="*/ 48 w 112"/>
                <a:gd name="T49" fmla="*/ 50 h 110"/>
                <a:gd name="T50" fmla="*/ 62 w 112"/>
                <a:gd name="T51" fmla="*/ 50 h 110"/>
                <a:gd name="T52" fmla="*/ 75 w 112"/>
                <a:gd name="T53" fmla="*/ 76 h 110"/>
                <a:gd name="T54" fmla="*/ 88 w 112"/>
                <a:gd name="T55" fmla="*/ 50 h 110"/>
                <a:gd name="T56" fmla="*/ 103 w 112"/>
                <a:gd name="T57" fmla="*/ 50 h 110"/>
                <a:gd name="T58" fmla="*/ 84 w 112"/>
                <a:gd name="T59" fmla="*/ 85 h 110"/>
                <a:gd name="T60" fmla="*/ 112 w 112"/>
                <a:gd name="T61" fmla="*/ 100 h 110"/>
                <a:gd name="T62" fmla="*/ 112 w 112"/>
                <a:gd name="T63" fmla="*/ 110 h 110"/>
                <a:gd name="T64" fmla="*/ 40 w 112"/>
                <a:gd name="T65" fmla="*/ 49 h 110"/>
                <a:gd name="T66" fmla="*/ 40 w 112"/>
                <a:gd name="T67" fmla="*/ 41 h 110"/>
                <a:gd name="T68" fmla="*/ 57 w 112"/>
                <a:gd name="T69" fmla="*/ 25 h 110"/>
                <a:gd name="T70" fmla="*/ 71 w 112"/>
                <a:gd name="T71" fmla="*/ 25 h 110"/>
                <a:gd name="T72" fmla="*/ 40 w 112"/>
                <a:gd name="T73" fmla="*/ 49 h 110"/>
                <a:gd name="T74" fmla="*/ 42 w 112"/>
                <a:gd name="T75" fmla="*/ 20 h 110"/>
                <a:gd name="T76" fmla="*/ 42 w 112"/>
                <a:gd name="T77" fmla="*/ 11 h 110"/>
                <a:gd name="T78" fmla="*/ 68 w 112"/>
                <a:gd name="T79" fmla="*/ 11 h 110"/>
                <a:gd name="T80" fmla="*/ 68 w 112"/>
                <a:gd name="T81" fmla="*/ 0 h 110"/>
                <a:gd name="T82" fmla="*/ 84 w 112"/>
                <a:gd name="T83" fmla="*/ 0 h 110"/>
                <a:gd name="T84" fmla="*/ 84 w 112"/>
                <a:gd name="T85" fmla="*/ 11 h 110"/>
                <a:gd name="T86" fmla="*/ 111 w 112"/>
                <a:gd name="T87" fmla="*/ 11 h 110"/>
                <a:gd name="T88" fmla="*/ 111 w 112"/>
                <a:gd name="T89" fmla="*/ 20 h 110"/>
                <a:gd name="T90" fmla="*/ 42 w 112"/>
                <a:gd name="T91" fmla="*/ 20 h 110"/>
                <a:gd name="T92" fmla="*/ 112 w 112"/>
                <a:gd name="T93" fmla="*/ 49 h 110"/>
                <a:gd name="T94" fmla="*/ 80 w 112"/>
                <a:gd name="T95" fmla="*/ 25 h 110"/>
                <a:gd name="T96" fmla="*/ 95 w 112"/>
                <a:gd name="T97" fmla="*/ 25 h 110"/>
                <a:gd name="T98" fmla="*/ 112 w 112"/>
                <a:gd name="T99" fmla="*/ 41 h 110"/>
                <a:gd name="T100" fmla="*/ 112 w 112"/>
                <a:gd name="T101" fmla="*/ 4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110">
                  <a:moveTo>
                    <a:pt x="2" y="2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1" y="39"/>
                    <a:pt x="34" y="49"/>
                    <a:pt x="39" y="57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4" y="66"/>
                    <a:pt x="31" y="61"/>
                    <a:pt x="28" y="55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1" y="67"/>
                    <a:pt x="6" y="76"/>
                    <a:pt x="0" y="86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" y="57"/>
                    <a:pt x="11" y="42"/>
                    <a:pt x="13" y="26"/>
                  </a:cubicBezTo>
                  <a:lnTo>
                    <a:pt x="2" y="26"/>
                  </a:lnTo>
                  <a:close/>
                  <a:moveTo>
                    <a:pt x="112" y="110"/>
                  </a:moveTo>
                  <a:cubicBezTo>
                    <a:pt x="96" y="104"/>
                    <a:pt x="84" y="99"/>
                    <a:pt x="75" y="93"/>
                  </a:cubicBezTo>
                  <a:cubicBezTo>
                    <a:pt x="67" y="99"/>
                    <a:pt x="54" y="104"/>
                    <a:pt x="38" y="11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50" y="96"/>
                    <a:pt x="59" y="91"/>
                    <a:pt x="66" y="85"/>
                  </a:cubicBezTo>
                  <a:cubicBezTo>
                    <a:pt x="58" y="76"/>
                    <a:pt x="52" y="65"/>
                    <a:pt x="48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6" y="62"/>
                    <a:pt x="70" y="71"/>
                    <a:pt x="75" y="76"/>
                  </a:cubicBezTo>
                  <a:cubicBezTo>
                    <a:pt x="81" y="69"/>
                    <a:pt x="85" y="61"/>
                    <a:pt x="88" y="50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98" y="65"/>
                    <a:pt x="92" y="77"/>
                    <a:pt x="84" y="85"/>
                  </a:cubicBezTo>
                  <a:cubicBezTo>
                    <a:pt x="91" y="91"/>
                    <a:pt x="100" y="96"/>
                    <a:pt x="112" y="100"/>
                  </a:cubicBezTo>
                  <a:lnTo>
                    <a:pt x="112" y="110"/>
                  </a:lnTo>
                  <a:close/>
                  <a:moveTo>
                    <a:pt x="40" y="49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49" y="38"/>
                    <a:pt x="55" y="32"/>
                    <a:pt x="57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39"/>
                    <a:pt x="56" y="47"/>
                    <a:pt x="40" y="49"/>
                  </a:cubicBezTo>
                  <a:close/>
                  <a:moveTo>
                    <a:pt x="42" y="20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20"/>
                    <a:pt x="111" y="20"/>
                    <a:pt x="111" y="20"/>
                  </a:cubicBezTo>
                  <a:lnTo>
                    <a:pt x="42" y="20"/>
                  </a:lnTo>
                  <a:close/>
                  <a:moveTo>
                    <a:pt x="112" y="49"/>
                  </a:moveTo>
                  <a:cubicBezTo>
                    <a:pt x="95" y="47"/>
                    <a:pt x="84" y="39"/>
                    <a:pt x="80" y="25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8" y="33"/>
                    <a:pt x="103" y="38"/>
                    <a:pt x="112" y="41"/>
                  </a:cubicBezTo>
                  <a:lnTo>
                    <a:pt x="11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43"/>
            <p:cNvSpPr>
              <a:spLocks noEditPoints="1"/>
            </p:cNvSpPr>
            <p:nvPr/>
          </p:nvSpPr>
          <p:spPr bwMode="auto">
            <a:xfrm>
              <a:off x="3181" y="2276"/>
              <a:ext cx="262" cy="260"/>
            </a:xfrm>
            <a:custGeom>
              <a:avLst/>
              <a:gdLst>
                <a:gd name="T0" fmla="*/ 1 w 111"/>
                <a:gd name="T1" fmla="*/ 27 h 110"/>
                <a:gd name="T2" fmla="*/ 1 w 111"/>
                <a:gd name="T3" fmla="*/ 17 h 110"/>
                <a:gd name="T4" fmla="*/ 13 w 111"/>
                <a:gd name="T5" fmla="*/ 17 h 110"/>
                <a:gd name="T6" fmla="*/ 13 w 111"/>
                <a:gd name="T7" fmla="*/ 0 h 110"/>
                <a:gd name="T8" fmla="*/ 28 w 111"/>
                <a:gd name="T9" fmla="*/ 0 h 110"/>
                <a:gd name="T10" fmla="*/ 28 w 111"/>
                <a:gd name="T11" fmla="*/ 17 h 110"/>
                <a:gd name="T12" fmla="*/ 37 w 111"/>
                <a:gd name="T13" fmla="*/ 17 h 110"/>
                <a:gd name="T14" fmla="*/ 37 w 111"/>
                <a:gd name="T15" fmla="*/ 27 h 110"/>
                <a:gd name="T16" fmla="*/ 28 w 111"/>
                <a:gd name="T17" fmla="*/ 27 h 110"/>
                <a:gd name="T18" fmla="*/ 28 w 111"/>
                <a:gd name="T19" fmla="*/ 51 h 110"/>
                <a:gd name="T20" fmla="*/ 38 w 111"/>
                <a:gd name="T21" fmla="*/ 48 h 110"/>
                <a:gd name="T22" fmla="*/ 38 w 111"/>
                <a:gd name="T23" fmla="*/ 58 h 110"/>
                <a:gd name="T24" fmla="*/ 35 w 111"/>
                <a:gd name="T25" fmla="*/ 59 h 110"/>
                <a:gd name="T26" fmla="*/ 28 w 111"/>
                <a:gd name="T27" fmla="*/ 62 h 110"/>
                <a:gd name="T28" fmla="*/ 28 w 111"/>
                <a:gd name="T29" fmla="*/ 95 h 110"/>
                <a:gd name="T30" fmla="*/ 13 w 111"/>
                <a:gd name="T31" fmla="*/ 109 h 110"/>
                <a:gd name="T32" fmla="*/ 3 w 111"/>
                <a:gd name="T33" fmla="*/ 109 h 110"/>
                <a:gd name="T34" fmla="*/ 3 w 111"/>
                <a:gd name="T35" fmla="*/ 99 h 110"/>
                <a:gd name="T36" fmla="*/ 8 w 111"/>
                <a:gd name="T37" fmla="*/ 99 h 110"/>
                <a:gd name="T38" fmla="*/ 13 w 111"/>
                <a:gd name="T39" fmla="*/ 95 h 110"/>
                <a:gd name="T40" fmla="*/ 13 w 111"/>
                <a:gd name="T41" fmla="*/ 66 h 110"/>
                <a:gd name="T42" fmla="*/ 8 w 111"/>
                <a:gd name="T43" fmla="*/ 67 h 110"/>
                <a:gd name="T44" fmla="*/ 0 w 111"/>
                <a:gd name="T45" fmla="*/ 68 h 110"/>
                <a:gd name="T46" fmla="*/ 0 w 111"/>
                <a:gd name="T47" fmla="*/ 55 h 110"/>
                <a:gd name="T48" fmla="*/ 13 w 111"/>
                <a:gd name="T49" fmla="*/ 54 h 110"/>
                <a:gd name="T50" fmla="*/ 13 w 111"/>
                <a:gd name="T51" fmla="*/ 27 h 110"/>
                <a:gd name="T52" fmla="*/ 1 w 111"/>
                <a:gd name="T53" fmla="*/ 27 h 110"/>
                <a:gd name="T54" fmla="*/ 42 w 111"/>
                <a:gd name="T55" fmla="*/ 23 h 110"/>
                <a:gd name="T56" fmla="*/ 42 w 111"/>
                <a:gd name="T57" fmla="*/ 13 h 110"/>
                <a:gd name="T58" fmla="*/ 66 w 111"/>
                <a:gd name="T59" fmla="*/ 13 h 110"/>
                <a:gd name="T60" fmla="*/ 66 w 111"/>
                <a:gd name="T61" fmla="*/ 0 h 110"/>
                <a:gd name="T62" fmla="*/ 82 w 111"/>
                <a:gd name="T63" fmla="*/ 0 h 110"/>
                <a:gd name="T64" fmla="*/ 82 w 111"/>
                <a:gd name="T65" fmla="*/ 13 h 110"/>
                <a:gd name="T66" fmla="*/ 110 w 111"/>
                <a:gd name="T67" fmla="*/ 13 h 110"/>
                <a:gd name="T68" fmla="*/ 110 w 111"/>
                <a:gd name="T69" fmla="*/ 23 h 110"/>
                <a:gd name="T70" fmla="*/ 82 w 111"/>
                <a:gd name="T71" fmla="*/ 23 h 110"/>
                <a:gd name="T72" fmla="*/ 82 w 111"/>
                <a:gd name="T73" fmla="*/ 40 h 110"/>
                <a:gd name="T74" fmla="*/ 107 w 111"/>
                <a:gd name="T75" fmla="*/ 40 h 110"/>
                <a:gd name="T76" fmla="*/ 107 w 111"/>
                <a:gd name="T77" fmla="*/ 50 h 110"/>
                <a:gd name="T78" fmla="*/ 85 w 111"/>
                <a:gd name="T79" fmla="*/ 87 h 110"/>
                <a:gd name="T80" fmla="*/ 111 w 111"/>
                <a:gd name="T81" fmla="*/ 100 h 110"/>
                <a:gd name="T82" fmla="*/ 111 w 111"/>
                <a:gd name="T83" fmla="*/ 110 h 110"/>
                <a:gd name="T84" fmla="*/ 74 w 111"/>
                <a:gd name="T85" fmla="*/ 95 h 110"/>
                <a:gd name="T86" fmla="*/ 36 w 111"/>
                <a:gd name="T87" fmla="*/ 110 h 110"/>
                <a:gd name="T88" fmla="*/ 36 w 111"/>
                <a:gd name="T89" fmla="*/ 101 h 110"/>
                <a:gd name="T90" fmla="*/ 64 w 111"/>
                <a:gd name="T91" fmla="*/ 87 h 110"/>
                <a:gd name="T92" fmla="*/ 44 w 111"/>
                <a:gd name="T93" fmla="*/ 55 h 110"/>
                <a:gd name="T94" fmla="*/ 59 w 111"/>
                <a:gd name="T95" fmla="*/ 55 h 110"/>
                <a:gd name="T96" fmla="*/ 75 w 111"/>
                <a:gd name="T97" fmla="*/ 78 h 110"/>
                <a:gd name="T98" fmla="*/ 91 w 111"/>
                <a:gd name="T99" fmla="*/ 50 h 110"/>
                <a:gd name="T100" fmla="*/ 42 w 111"/>
                <a:gd name="T101" fmla="*/ 50 h 110"/>
                <a:gd name="T102" fmla="*/ 42 w 111"/>
                <a:gd name="T103" fmla="*/ 40 h 110"/>
                <a:gd name="T104" fmla="*/ 66 w 111"/>
                <a:gd name="T105" fmla="*/ 40 h 110"/>
                <a:gd name="T106" fmla="*/ 66 w 111"/>
                <a:gd name="T107" fmla="*/ 23 h 110"/>
                <a:gd name="T108" fmla="*/ 42 w 111"/>
                <a:gd name="T109" fmla="*/ 2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110">
                  <a:moveTo>
                    <a:pt x="1" y="2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1" y="50"/>
                    <a:pt x="34" y="49"/>
                    <a:pt x="38" y="4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6" y="58"/>
                    <a:pt x="35" y="59"/>
                  </a:cubicBezTo>
                  <a:cubicBezTo>
                    <a:pt x="33" y="60"/>
                    <a:pt x="31" y="61"/>
                    <a:pt x="28" y="62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8" y="105"/>
                    <a:pt x="23" y="109"/>
                    <a:pt x="1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11" y="100"/>
                    <a:pt x="13" y="98"/>
                    <a:pt x="13" y="9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2" y="66"/>
                    <a:pt x="10" y="66"/>
                    <a:pt x="8" y="67"/>
                  </a:cubicBezTo>
                  <a:cubicBezTo>
                    <a:pt x="4" y="67"/>
                    <a:pt x="2" y="68"/>
                    <a:pt x="0" y="68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5" y="55"/>
                    <a:pt x="9" y="54"/>
                    <a:pt x="13" y="54"/>
                  </a:cubicBezTo>
                  <a:cubicBezTo>
                    <a:pt x="13" y="27"/>
                    <a:pt x="13" y="27"/>
                    <a:pt x="13" y="27"/>
                  </a:cubicBezTo>
                  <a:lnTo>
                    <a:pt x="1" y="27"/>
                  </a:lnTo>
                  <a:close/>
                  <a:moveTo>
                    <a:pt x="42" y="23"/>
                  </a:moveTo>
                  <a:cubicBezTo>
                    <a:pt x="42" y="13"/>
                    <a:pt x="42" y="13"/>
                    <a:pt x="42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1" y="66"/>
                    <a:pt x="94" y="78"/>
                    <a:pt x="85" y="87"/>
                  </a:cubicBezTo>
                  <a:cubicBezTo>
                    <a:pt x="92" y="92"/>
                    <a:pt x="100" y="97"/>
                    <a:pt x="111" y="10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6" y="106"/>
                    <a:pt x="84" y="101"/>
                    <a:pt x="74" y="95"/>
                  </a:cubicBezTo>
                  <a:cubicBezTo>
                    <a:pt x="64" y="100"/>
                    <a:pt x="52" y="106"/>
                    <a:pt x="36" y="110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48" y="97"/>
                    <a:pt x="57" y="92"/>
                    <a:pt x="64" y="87"/>
                  </a:cubicBezTo>
                  <a:cubicBezTo>
                    <a:pt x="56" y="79"/>
                    <a:pt x="49" y="68"/>
                    <a:pt x="44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4" y="64"/>
                    <a:pt x="69" y="72"/>
                    <a:pt x="75" y="78"/>
                  </a:cubicBezTo>
                  <a:cubicBezTo>
                    <a:pt x="81" y="72"/>
                    <a:pt x="86" y="62"/>
                    <a:pt x="9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23"/>
                    <a:pt x="66" y="23"/>
                    <a:pt x="66" y="23"/>
                  </a:cubicBezTo>
                  <a:lnTo>
                    <a:pt x="42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44"/>
            <p:cNvSpPr>
              <a:spLocks noEditPoints="1"/>
            </p:cNvSpPr>
            <p:nvPr/>
          </p:nvSpPr>
          <p:spPr bwMode="auto">
            <a:xfrm>
              <a:off x="3474" y="2276"/>
              <a:ext cx="258" cy="258"/>
            </a:xfrm>
            <a:custGeom>
              <a:avLst/>
              <a:gdLst>
                <a:gd name="T0" fmla="*/ 44 w 109"/>
                <a:gd name="T1" fmla="*/ 33 h 109"/>
                <a:gd name="T2" fmla="*/ 0 w 109"/>
                <a:gd name="T3" fmla="*/ 24 h 109"/>
                <a:gd name="T4" fmla="*/ 36 w 109"/>
                <a:gd name="T5" fmla="*/ 0 h 109"/>
                <a:gd name="T6" fmla="*/ 40 w 109"/>
                <a:gd name="T7" fmla="*/ 23 h 109"/>
                <a:gd name="T8" fmla="*/ 47 w 109"/>
                <a:gd name="T9" fmla="*/ 12 h 109"/>
                <a:gd name="T10" fmla="*/ 45 w 109"/>
                <a:gd name="T11" fmla="*/ 38 h 109"/>
                <a:gd name="T12" fmla="*/ 4 w 109"/>
                <a:gd name="T13" fmla="*/ 42 h 109"/>
                <a:gd name="T14" fmla="*/ 52 w 109"/>
                <a:gd name="T15" fmla="*/ 95 h 109"/>
                <a:gd name="T16" fmla="*/ 28 w 109"/>
                <a:gd name="T17" fmla="*/ 109 h 109"/>
                <a:gd name="T18" fmla="*/ 33 w 109"/>
                <a:gd name="T19" fmla="*/ 99 h 109"/>
                <a:gd name="T20" fmla="*/ 39 w 109"/>
                <a:gd name="T21" fmla="*/ 88 h 109"/>
                <a:gd name="T22" fmla="*/ 17 w 109"/>
                <a:gd name="T23" fmla="*/ 109 h 109"/>
                <a:gd name="T24" fmla="*/ 17 w 109"/>
                <a:gd name="T25" fmla="*/ 51 h 109"/>
                <a:gd name="T26" fmla="*/ 39 w 109"/>
                <a:gd name="T27" fmla="*/ 61 h 109"/>
                <a:gd name="T28" fmla="*/ 17 w 109"/>
                <a:gd name="T29" fmla="*/ 51 h 109"/>
                <a:gd name="T30" fmla="*/ 17 w 109"/>
                <a:gd name="T31" fmla="*/ 80 h 109"/>
                <a:gd name="T32" fmla="*/ 39 w 109"/>
                <a:gd name="T33" fmla="*/ 70 h 109"/>
                <a:gd name="T34" fmla="*/ 75 w 109"/>
                <a:gd name="T35" fmla="*/ 50 h 109"/>
                <a:gd name="T36" fmla="*/ 61 w 109"/>
                <a:gd name="T37" fmla="*/ 0 h 109"/>
                <a:gd name="T38" fmla="*/ 75 w 109"/>
                <a:gd name="T39" fmla="*/ 17 h 109"/>
                <a:gd name="T40" fmla="*/ 108 w 109"/>
                <a:gd name="T41" fmla="*/ 4 h 109"/>
                <a:gd name="T42" fmla="*/ 75 w 109"/>
                <a:gd name="T43" fmla="*/ 34 h 109"/>
                <a:gd name="T44" fmla="*/ 91 w 109"/>
                <a:gd name="T45" fmla="*/ 40 h 109"/>
                <a:gd name="T46" fmla="*/ 97 w 109"/>
                <a:gd name="T47" fmla="*/ 31 h 109"/>
                <a:gd name="T48" fmla="*/ 108 w 109"/>
                <a:gd name="T49" fmla="*/ 36 h 109"/>
                <a:gd name="T50" fmla="*/ 75 w 109"/>
                <a:gd name="T51" fmla="*/ 50 h 109"/>
                <a:gd name="T52" fmla="*/ 61 w 109"/>
                <a:gd name="T53" fmla="*/ 95 h 109"/>
                <a:gd name="T54" fmla="*/ 75 w 109"/>
                <a:gd name="T55" fmla="*/ 54 h 109"/>
                <a:gd name="T56" fmla="*/ 94 w 109"/>
                <a:gd name="T57" fmla="*/ 58 h 109"/>
                <a:gd name="T58" fmla="*/ 75 w 109"/>
                <a:gd name="T59" fmla="*/ 82 h 109"/>
                <a:gd name="T60" fmla="*/ 81 w 109"/>
                <a:gd name="T61" fmla="*/ 98 h 109"/>
                <a:gd name="T62" fmla="*/ 97 w 109"/>
                <a:gd name="T63" fmla="*/ 93 h 109"/>
                <a:gd name="T64" fmla="*/ 109 w 109"/>
                <a:gd name="T65" fmla="*/ 90 h 109"/>
                <a:gd name="T66" fmla="*/ 94 w 109"/>
                <a:gd name="T67" fmla="*/ 10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109">
                  <a:moveTo>
                    <a:pt x="45" y="38"/>
                  </a:moveTo>
                  <a:cubicBezTo>
                    <a:pt x="44" y="33"/>
                    <a:pt x="44" y="33"/>
                    <a:pt x="44" y="33"/>
                  </a:cubicBezTo>
                  <a:cubicBezTo>
                    <a:pt x="34" y="34"/>
                    <a:pt x="20" y="35"/>
                    <a:pt x="0" y="3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17"/>
                    <a:pt x="14" y="9"/>
                    <a:pt x="1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11"/>
                    <a:pt x="22" y="19"/>
                    <a:pt x="15" y="24"/>
                  </a:cubicBezTo>
                  <a:cubicBezTo>
                    <a:pt x="27" y="24"/>
                    <a:pt x="35" y="24"/>
                    <a:pt x="40" y="23"/>
                  </a:cubicBezTo>
                  <a:cubicBezTo>
                    <a:pt x="40" y="21"/>
                    <a:pt x="38" y="17"/>
                    <a:pt x="35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52" y="20"/>
                    <a:pt x="56" y="28"/>
                    <a:pt x="58" y="38"/>
                  </a:cubicBezTo>
                  <a:lnTo>
                    <a:pt x="45" y="38"/>
                  </a:lnTo>
                  <a:close/>
                  <a:moveTo>
                    <a:pt x="4" y="109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104"/>
                    <a:pt x="48" y="109"/>
                    <a:pt x="37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100"/>
                    <a:pt x="39" y="98"/>
                    <a:pt x="39" y="95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109"/>
                    <a:pt x="17" y="109"/>
                    <a:pt x="17" y="109"/>
                  </a:cubicBezTo>
                  <a:lnTo>
                    <a:pt x="4" y="109"/>
                  </a:lnTo>
                  <a:close/>
                  <a:moveTo>
                    <a:pt x="17" y="51"/>
                  </a:moveTo>
                  <a:cubicBezTo>
                    <a:pt x="17" y="61"/>
                    <a:pt x="17" y="61"/>
                    <a:pt x="17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17" y="51"/>
                  </a:lnTo>
                  <a:close/>
                  <a:moveTo>
                    <a:pt x="17" y="7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70"/>
                    <a:pt x="39" y="70"/>
                    <a:pt x="39" y="70"/>
                  </a:cubicBezTo>
                  <a:lnTo>
                    <a:pt x="17" y="70"/>
                  </a:lnTo>
                  <a:close/>
                  <a:moveTo>
                    <a:pt x="75" y="50"/>
                  </a:moveTo>
                  <a:cubicBezTo>
                    <a:pt x="65" y="50"/>
                    <a:pt x="61" y="46"/>
                    <a:pt x="61" y="3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4" y="15"/>
                    <a:pt x="91" y="11"/>
                    <a:pt x="94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3" y="17"/>
                    <a:pt x="92" y="24"/>
                    <a:pt x="75" y="26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5" y="38"/>
                    <a:pt x="77" y="40"/>
                    <a:pt x="8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6" y="40"/>
                    <a:pt x="98" y="38"/>
                    <a:pt x="97" y="34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46"/>
                    <a:pt x="104" y="50"/>
                    <a:pt x="94" y="50"/>
                  </a:cubicBezTo>
                  <a:lnTo>
                    <a:pt x="75" y="50"/>
                  </a:lnTo>
                  <a:close/>
                  <a:moveTo>
                    <a:pt x="75" y="108"/>
                  </a:moveTo>
                  <a:cubicBezTo>
                    <a:pt x="66" y="108"/>
                    <a:pt x="61" y="104"/>
                    <a:pt x="61" y="95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73"/>
                    <a:pt x="75" y="73"/>
                    <a:pt x="75" y="73"/>
                  </a:cubicBezTo>
                  <a:cubicBezTo>
                    <a:pt x="84" y="71"/>
                    <a:pt x="91" y="66"/>
                    <a:pt x="94" y="58"/>
                  </a:cubicBezTo>
                  <a:cubicBezTo>
                    <a:pt x="108" y="58"/>
                    <a:pt x="108" y="58"/>
                    <a:pt x="108" y="58"/>
                  </a:cubicBezTo>
                  <a:cubicBezTo>
                    <a:pt x="103" y="72"/>
                    <a:pt x="92" y="80"/>
                    <a:pt x="75" y="82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5" y="97"/>
                    <a:pt x="77" y="98"/>
                    <a:pt x="81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6" y="98"/>
                    <a:pt x="98" y="97"/>
                    <a:pt x="97" y="93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104"/>
                    <a:pt x="104" y="108"/>
                    <a:pt x="94" y="108"/>
                  </a:cubicBezTo>
                  <a:lnTo>
                    <a:pt x="7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5"/>
            <p:cNvSpPr/>
            <p:nvPr/>
          </p:nvSpPr>
          <p:spPr bwMode="auto">
            <a:xfrm>
              <a:off x="3762" y="2276"/>
              <a:ext cx="258" cy="260"/>
            </a:xfrm>
            <a:custGeom>
              <a:avLst/>
              <a:gdLst>
                <a:gd name="T0" fmla="*/ 1 w 109"/>
                <a:gd name="T1" fmla="*/ 35 h 110"/>
                <a:gd name="T2" fmla="*/ 1 w 109"/>
                <a:gd name="T3" fmla="*/ 24 h 110"/>
                <a:gd name="T4" fmla="*/ 46 w 109"/>
                <a:gd name="T5" fmla="*/ 24 h 110"/>
                <a:gd name="T6" fmla="*/ 46 w 109"/>
                <a:gd name="T7" fmla="*/ 0 h 110"/>
                <a:gd name="T8" fmla="*/ 63 w 109"/>
                <a:gd name="T9" fmla="*/ 0 h 110"/>
                <a:gd name="T10" fmla="*/ 63 w 109"/>
                <a:gd name="T11" fmla="*/ 24 h 110"/>
                <a:gd name="T12" fmla="*/ 108 w 109"/>
                <a:gd name="T13" fmla="*/ 24 h 110"/>
                <a:gd name="T14" fmla="*/ 108 w 109"/>
                <a:gd name="T15" fmla="*/ 35 h 110"/>
                <a:gd name="T16" fmla="*/ 64 w 109"/>
                <a:gd name="T17" fmla="*/ 35 h 110"/>
                <a:gd name="T18" fmla="*/ 109 w 109"/>
                <a:gd name="T19" fmla="*/ 100 h 110"/>
                <a:gd name="T20" fmla="*/ 109 w 109"/>
                <a:gd name="T21" fmla="*/ 110 h 110"/>
                <a:gd name="T22" fmla="*/ 55 w 109"/>
                <a:gd name="T23" fmla="*/ 66 h 110"/>
                <a:gd name="T24" fmla="*/ 0 w 109"/>
                <a:gd name="T25" fmla="*/ 110 h 110"/>
                <a:gd name="T26" fmla="*/ 0 w 109"/>
                <a:gd name="T27" fmla="*/ 100 h 110"/>
                <a:gd name="T28" fmla="*/ 45 w 109"/>
                <a:gd name="T29" fmla="*/ 35 h 110"/>
                <a:gd name="T30" fmla="*/ 1 w 109"/>
                <a:gd name="T31" fmla="*/ 3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10">
                  <a:moveTo>
                    <a:pt x="1" y="35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65"/>
                    <a:pt x="81" y="86"/>
                    <a:pt x="109" y="10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82" y="100"/>
                    <a:pt x="64" y="85"/>
                    <a:pt x="55" y="66"/>
                  </a:cubicBezTo>
                  <a:cubicBezTo>
                    <a:pt x="46" y="85"/>
                    <a:pt x="27" y="100"/>
                    <a:pt x="0" y="11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9" y="86"/>
                    <a:pt x="44" y="64"/>
                    <a:pt x="45" y="35"/>
                  </a:cubicBezTo>
                  <a:lnTo>
                    <a:pt x="1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6"/>
            <p:cNvSpPr>
              <a:spLocks noEditPoints="1"/>
            </p:cNvSpPr>
            <p:nvPr/>
          </p:nvSpPr>
          <p:spPr bwMode="auto">
            <a:xfrm>
              <a:off x="4050" y="2276"/>
              <a:ext cx="260" cy="260"/>
            </a:xfrm>
            <a:custGeom>
              <a:avLst/>
              <a:gdLst>
                <a:gd name="T0" fmla="*/ 13 w 110"/>
                <a:gd name="T1" fmla="*/ 24 h 110"/>
                <a:gd name="T2" fmla="*/ 30 w 110"/>
                <a:gd name="T3" fmla="*/ 18 h 110"/>
                <a:gd name="T4" fmla="*/ 44 w 110"/>
                <a:gd name="T5" fmla="*/ 24 h 110"/>
                <a:gd name="T6" fmla="*/ 65 w 110"/>
                <a:gd name="T7" fmla="*/ 18 h 110"/>
                <a:gd name="T8" fmla="*/ 79 w 110"/>
                <a:gd name="T9" fmla="*/ 24 h 110"/>
                <a:gd name="T10" fmla="*/ 97 w 110"/>
                <a:gd name="T11" fmla="*/ 31 h 110"/>
                <a:gd name="T12" fmla="*/ 79 w 110"/>
                <a:gd name="T13" fmla="*/ 37 h 110"/>
                <a:gd name="T14" fmla="*/ 100 w 110"/>
                <a:gd name="T15" fmla="*/ 44 h 110"/>
                <a:gd name="T16" fmla="*/ 79 w 110"/>
                <a:gd name="T17" fmla="*/ 51 h 110"/>
                <a:gd name="T18" fmla="*/ 108 w 110"/>
                <a:gd name="T19" fmla="*/ 59 h 110"/>
                <a:gd name="T20" fmla="*/ 110 w 110"/>
                <a:gd name="T21" fmla="*/ 73 h 110"/>
                <a:gd name="T22" fmla="*/ 90 w 110"/>
                <a:gd name="T23" fmla="*/ 75 h 110"/>
                <a:gd name="T24" fmla="*/ 76 w 110"/>
                <a:gd name="T25" fmla="*/ 93 h 110"/>
                <a:gd name="T26" fmla="*/ 34 w 110"/>
                <a:gd name="T27" fmla="*/ 74 h 110"/>
                <a:gd name="T28" fmla="*/ 20 w 110"/>
                <a:gd name="T29" fmla="*/ 93 h 110"/>
                <a:gd name="T30" fmla="*/ 0 w 110"/>
                <a:gd name="T31" fmla="*/ 80 h 110"/>
                <a:gd name="T32" fmla="*/ 25 w 110"/>
                <a:gd name="T33" fmla="*/ 59 h 110"/>
                <a:gd name="T34" fmla="*/ 1 w 110"/>
                <a:gd name="T35" fmla="*/ 51 h 110"/>
                <a:gd name="T36" fmla="*/ 30 w 110"/>
                <a:gd name="T37" fmla="*/ 44 h 110"/>
                <a:gd name="T38" fmla="*/ 10 w 110"/>
                <a:gd name="T39" fmla="*/ 37 h 110"/>
                <a:gd name="T40" fmla="*/ 30 w 110"/>
                <a:gd name="T41" fmla="*/ 31 h 110"/>
                <a:gd name="T42" fmla="*/ 2 w 110"/>
                <a:gd name="T43" fmla="*/ 23 h 110"/>
                <a:gd name="T44" fmla="*/ 46 w 110"/>
                <a:gd name="T45" fmla="*/ 6 h 110"/>
                <a:gd name="T46" fmla="*/ 64 w 110"/>
                <a:gd name="T47" fmla="*/ 0 h 110"/>
                <a:gd name="T48" fmla="*/ 107 w 110"/>
                <a:gd name="T49" fmla="*/ 6 h 110"/>
                <a:gd name="T50" fmla="*/ 93 w 110"/>
                <a:gd name="T51" fmla="*/ 23 h 110"/>
                <a:gd name="T52" fmla="*/ 17 w 110"/>
                <a:gd name="T53" fmla="*/ 14 h 110"/>
                <a:gd name="T54" fmla="*/ 2 w 110"/>
                <a:gd name="T55" fmla="*/ 23 h 110"/>
                <a:gd name="T56" fmla="*/ 4 w 110"/>
                <a:gd name="T57" fmla="*/ 102 h 110"/>
                <a:gd name="T58" fmla="*/ 47 w 110"/>
                <a:gd name="T59" fmla="*/ 77 h 110"/>
                <a:gd name="T60" fmla="*/ 63 w 110"/>
                <a:gd name="T61" fmla="*/ 81 h 110"/>
                <a:gd name="T62" fmla="*/ 105 w 110"/>
                <a:gd name="T63" fmla="*/ 110 h 110"/>
                <a:gd name="T64" fmla="*/ 4 w 110"/>
                <a:gd name="T65" fmla="*/ 110 h 110"/>
                <a:gd name="T66" fmla="*/ 34 w 110"/>
                <a:gd name="T67" fmla="*/ 66 h 110"/>
                <a:gd name="T68" fmla="*/ 67 w 110"/>
                <a:gd name="T69" fmla="*/ 59 h 110"/>
                <a:gd name="T70" fmla="*/ 44 w 110"/>
                <a:gd name="T71" fmla="*/ 31 h 110"/>
                <a:gd name="T72" fmla="*/ 65 w 110"/>
                <a:gd name="T73" fmla="*/ 37 h 110"/>
                <a:gd name="T74" fmla="*/ 44 w 110"/>
                <a:gd name="T75" fmla="*/ 31 h 110"/>
                <a:gd name="T76" fmla="*/ 44 w 110"/>
                <a:gd name="T77" fmla="*/ 51 h 110"/>
                <a:gd name="T78" fmla="*/ 65 w 110"/>
                <a:gd name="T7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" h="110">
                  <a:moveTo>
                    <a:pt x="13" y="31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90" y="64"/>
                    <a:pt x="99" y="69"/>
                    <a:pt x="110" y="73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2" y="79"/>
                    <a:pt x="96" y="77"/>
                    <a:pt x="90" y="75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5" y="77"/>
                    <a:pt x="8" y="79"/>
                    <a:pt x="0" y="8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1" y="69"/>
                    <a:pt x="19" y="65"/>
                    <a:pt x="25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1"/>
                    <a:pt x="30" y="31"/>
                    <a:pt x="30" y="31"/>
                  </a:cubicBezTo>
                  <a:lnTo>
                    <a:pt x="13" y="31"/>
                  </a:lnTo>
                  <a:close/>
                  <a:moveTo>
                    <a:pt x="2" y="23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3"/>
                    <a:pt x="17" y="23"/>
                    <a:pt x="17" y="23"/>
                  </a:cubicBezTo>
                  <a:lnTo>
                    <a:pt x="2" y="23"/>
                  </a:lnTo>
                  <a:close/>
                  <a:moveTo>
                    <a:pt x="4" y="110"/>
                  </a:moveTo>
                  <a:cubicBezTo>
                    <a:pt x="4" y="102"/>
                    <a:pt x="4" y="102"/>
                    <a:pt x="4" y="102"/>
                  </a:cubicBezTo>
                  <a:cubicBezTo>
                    <a:pt x="34" y="99"/>
                    <a:pt x="48" y="93"/>
                    <a:pt x="47" y="82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92"/>
                    <a:pt x="76" y="99"/>
                    <a:pt x="105" y="102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81" y="109"/>
                    <a:pt x="64" y="105"/>
                    <a:pt x="55" y="97"/>
                  </a:cubicBezTo>
                  <a:cubicBezTo>
                    <a:pt x="48" y="105"/>
                    <a:pt x="31" y="109"/>
                    <a:pt x="4" y="110"/>
                  </a:cubicBezTo>
                  <a:close/>
                  <a:moveTo>
                    <a:pt x="42" y="59"/>
                  </a:moveTo>
                  <a:cubicBezTo>
                    <a:pt x="40" y="62"/>
                    <a:pt x="37" y="64"/>
                    <a:pt x="34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2" y="64"/>
                    <a:pt x="69" y="62"/>
                    <a:pt x="67" y="59"/>
                  </a:cubicBezTo>
                  <a:lnTo>
                    <a:pt x="42" y="59"/>
                  </a:lnTo>
                  <a:close/>
                  <a:moveTo>
                    <a:pt x="44" y="3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31"/>
                    <a:pt x="65" y="31"/>
                    <a:pt x="65" y="31"/>
                  </a:cubicBezTo>
                  <a:lnTo>
                    <a:pt x="44" y="31"/>
                  </a:lnTo>
                  <a:close/>
                  <a:moveTo>
                    <a:pt x="44" y="44"/>
                  </a:moveTo>
                  <a:cubicBezTo>
                    <a:pt x="44" y="51"/>
                    <a:pt x="44" y="51"/>
                    <a:pt x="44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5" y="44"/>
                    <a:pt x="65" y="44"/>
                    <a:pt x="65" y="44"/>
                  </a:cubicBezTo>
                  <a:lnTo>
                    <a:pt x="44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7"/>
            <p:cNvSpPr/>
            <p:nvPr/>
          </p:nvSpPr>
          <p:spPr bwMode="auto">
            <a:xfrm>
              <a:off x="1582" y="2626"/>
              <a:ext cx="73" cy="92"/>
            </a:xfrm>
            <a:custGeom>
              <a:avLst/>
              <a:gdLst>
                <a:gd name="T0" fmla="*/ 0 w 31"/>
                <a:gd name="T1" fmla="*/ 31 h 39"/>
                <a:gd name="T2" fmla="*/ 0 w 31"/>
                <a:gd name="T3" fmla="*/ 26 h 39"/>
                <a:gd name="T4" fmla="*/ 16 w 31"/>
                <a:gd name="T5" fmla="*/ 35 h 39"/>
                <a:gd name="T6" fmla="*/ 25 w 31"/>
                <a:gd name="T7" fmla="*/ 29 h 39"/>
                <a:gd name="T8" fmla="*/ 16 w 31"/>
                <a:gd name="T9" fmla="*/ 21 h 39"/>
                <a:gd name="T10" fmla="*/ 1 w 31"/>
                <a:gd name="T11" fmla="*/ 10 h 39"/>
                <a:gd name="T12" fmla="*/ 15 w 31"/>
                <a:gd name="T13" fmla="*/ 0 h 39"/>
                <a:gd name="T14" fmla="*/ 30 w 31"/>
                <a:gd name="T15" fmla="*/ 11 h 39"/>
                <a:gd name="T16" fmla="*/ 24 w 31"/>
                <a:gd name="T17" fmla="*/ 11 h 39"/>
                <a:gd name="T18" fmla="*/ 15 w 31"/>
                <a:gd name="T19" fmla="*/ 4 h 39"/>
                <a:gd name="T20" fmla="*/ 8 w 31"/>
                <a:gd name="T21" fmla="*/ 10 h 39"/>
                <a:gd name="T22" fmla="*/ 16 w 31"/>
                <a:gd name="T23" fmla="*/ 17 h 39"/>
                <a:gd name="T24" fmla="*/ 31 w 31"/>
                <a:gd name="T25" fmla="*/ 28 h 39"/>
                <a:gd name="T26" fmla="*/ 16 w 31"/>
                <a:gd name="T27" fmla="*/ 39 h 39"/>
                <a:gd name="T28" fmla="*/ 0 w 31"/>
                <a:gd name="T2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9">
                  <a:moveTo>
                    <a:pt x="0" y="3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32"/>
                    <a:pt x="9" y="35"/>
                    <a:pt x="16" y="35"/>
                  </a:cubicBezTo>
                  <a:cubicBezTo>
                    <a:pt x="22" y="35"/>
                    <a:pt x="25" y="33"/>
                    <a:pt x="25" y="29"/>
                  </a:cubicBezTo>
                  <a:cubicBezTo>
                    <a:pt x="25" y="25"/>
                    <a:pt x="22" y="22"/>
                    <a:pt x="16" y="21"/>
                  </a:cubicBezTo>
                  <a:cubicBezTo>
                    <a:pt x="6" y="20"/>
                    <a:pt x="1" y="16"/>
                    <a:pt x="1" y="10"/>
                  </a:cubicBezTo>
                  <a:cubicBezTo>
                    <a:pt x="1" y="3"/>
                    <a:pt x="6" y="0"/>
                    <a:pt x="15" y="0"/>
                  </a:cubicBezTo>
                  <a:cubicBezTo>
                    <a:pt x="24" y="0"/>
                    <a:pt x="29" y="4"/>
                    <a:pt x="30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6"/>
                    <a:pt x="20" y="4"/>
                    <a:pt x="15" y="4"/>
                  </a:cubicBezTo>
                  <a:cubicBezTo>
                    <a:pt x="10" y="4"/>
                    <a:pt x="8" y="6"/>
                    <a:pt x="8" y="10"/>
                  </a:cubicBezTo>
                  <a:cubicBezTo>
                    <a:pt x="7" y="14"/>
                    <a:pt x="10" y="16"/>
                    <a:pt x="16" y="17"/>
                  </a:cubicBezTo>
                  <a:cubicBezTo>
                    <a:pt x="26" y="18"/>
                    <a:pt x="31" y="22"/>
                    <a:pt x="31" y="28"/>
                  </a:cubicBezTo>
                  <a:cubicBezTo>
                    <a:pt x="31" y="35"/>
                    <a:pt x="26" y="39"/>
                    <a:pt x="16" y="39"/>
                  </a:cubicBezTo>
                  <a:cubicBezTo>
                    <a:pt x="9" y="39"/>
                    <a:pt x="4" y="36"/>
                    <a:pt x="0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8"/>
            <p:cNvSpPr/>
            <p:nvPr/>
          </p:nvSpPr>
          <p:spPr bwMode="auto">
            <a:xfrm>
              <a:off x="1669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0 h 90"/>
                <a:gd name="T4" fmla="*/ 14 w 76"/>
                <a:gd name="T5" fmla="*/ 0 h 90"/>
                <a:gd name="T6" fmla="*/ 14 w 76"/>
                <a:gd name="T7" fmla="*/ 40 h 90"/>
                <a:gd name="T8" fmla="*/ 62 w 76"/>
                <a:gd name="T9" fmla="*/ 40 h 90"/>
                <a:gd name="T10" fmla="*/ 62 w 76"/>
                <a:gd name="T11" fmla="*/ 0 h 90"/>
                <a:gd name="T12" fmla="*/ 76 w 76"/>
                <a:gd name="T13" fmla="*/ 0 h 90"/>
                <a:gd name="T14" fmla="*/ 76 w 76"/>
                <a:gd name="T15" fmla="*/ 90 h 90"/>
                <a:gd name="T16" fmla="*/ 62 w 76"/>
                <a:gd name="T17" fmla="*/ 90 h 90"/>
                <a:gd name="T18" fmla="*/ 62 w 76"/>
                <a:gd name="T19" fmla="*/ 49 h 90"/>
                <a:gd name="T20" fmla="*/ 14 w 76"/>
                <a:gd name="T21" fmla="*/ 49 h 90"/>
                <a:gd name="T22" fmla="*/ 14 w 76"/>
                <a:gd name="T23" fmla="*/ 90 h 90"/>
                <a:gd name="T24" fmla="*/ 0 w 76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14" y="40"/>
                  </a:lnTo>
                  <a:lnTo>
                    <a:pt x="62" y="40"/>
                  </a:lnTo>
                  <a:lnTo>
                    <a:pt x="62" y="0"/>
                  </a:lnTo>
                  <a:lnTo>
                    <a:pt x="76" y="0"/>
                  </a:lnTo>
                  <a:lnTo>
                    <a:pt x="76" y="90"/>
                  </a:lnTo>
                  <a:lnTo>
                    <a:pt x="62" y="90"/>
                  </a:lnTo>
                  <a:lnTo>
                    <a:pt x="62" y="49"/>
                  </a:lnTo>
                  <a:lnTo>
                    <a:pt x="14" y="49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9"/>
            <p:cNvSpPr/>
            <p:nvPr/>
          </p:nvSpPr>
          <p:spPr bwMode="auto">
            <a:xfrm>
              <a:off x="1759" y="2626"/>
              <a:ext cx="69" cy="90"/>
            </a:xfrm>
            <a:custGeom>
              <a:avLst/>
              <a:gdLst>
                <a:gd name="T0" fmla="*/ 0 w 69"/>
                <a:gd name="T1" fmla="*/ 90 h 90"/>
                <a:gd name="T2" fmla="*/ 0 w 69"/>
                <a:gd name="T3" fmla="*/ 0 h 90"/>
                <a:gd name="T4" fmla="*/ 69 w 69"/>
                <a:gd name="T5" fmla="*/ 0 h 90"/>
                <a:gd name="T6" fmla="*/ 69 w 69"/>
                <a:gd name="T7" fmla="*/ 9 h 90"/>
                <a:gd name="T8" fmla="*/ 14 w 69"/>
                <a:gd name="T9" fmla="*/ 9 h 90"/>
                <a:gd name="T10" fmla="*/ 14 w 69"/>
                <a:gd name="T11" fmla="*/ 40 h 90"/>
                <a:gd name="T12" fmla="*/ 66 w 69"/>
                <a:gd name="T13" fmla="*/ 40 h 90"/>
                <a:gd name="T14" fmla="*/ 66 w 69"/>
                <a:gd name="T15" fmla="*/ 49 h 90"/>
                <a:gd name="T16" fmla="*/ 14 w 69"/>
                <a:gd name="T17" fmla="*/ 49 h 90"/>
                <a:gd name="T18" fmla="*/ 14 w 69"/>
                <a:gd name="T19" fmla="*/ 82 h 90"/>
                <a:gd name="T20" fmla="*/ 69 w 69"/>
                <a:gd name="T21" fmla="*/ 82 h 90"/>
                <a:gd name="T22" fmla="*/ 69 w 69"/>
                <a:gd name="T23" fmla="*/ 90 h 90"/>
                <a:gd name="T24" fmla="*/ 0 w 69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90">
                  <a:moveTo>
                    <a:pt x="0" y="90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69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6" y="40"/>
                  </a:lnTo>
                  <a:lnTo>
                    <a:pt x="66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9" y="82"/>
                  </a:lnTo>
                  <a:lnTo>
                    <a:pt x="69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50"/>
            <p:cNvSpPr/>
            <p:nvPr/>
          </p:nvSpPr>
          <p:spPr bwMode="auto">
            <a:xfrm>
              <a:off x="1839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0 h 90"/>
                <a:gd name="T4" fmla="*/ 15 w 76"/>
                <a:gd name="T5" fmla="*/ 0 h 90"/>
                <a:gd name="T6" fmla="*/ 62 w 76"/>
                <a:gd name="T7" fmla="*/ 71 h 90"/>
                <a:gd name="T8" fmla="*/ 62 w 76"/>
                <a:gd name="T9" fmla="*/ 0 h 90"/>
                <a:gd name="T10" fmla="*/ 76 w 76"/>
                <a:gd name="T11" fmla="*/ 0 h 90"/>
                <a:gd name="T12" fmla="*/ 76 w 76"/>
                <a:gd name="T13" fmla="*/ 90 h 90"/>
                <a:gd name="T14" fmla="*/ 62 w 76"/>
                <a:gd name="T15" fmla="*/ 90 h 90"/>
                <a:gd name="T16" fmla="*/ 15 w 76"/>
                <a:gd name="T17" fmla="*/ 21 h 90"/>
                <a:gd name="T18" fmla="*/ 15 w 76"/>
                <a:gd name="T19" fmla="*/ 90 h 90"/>
                <a:gd name="T20" fmla="*/ 0 w 76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62" y="71"/>
                  </a:lnTo>
                  <a:lnTo>
                    <a:pt x="62" y="0"/>
                  </a:lnTo>
                  <a:lnTo>
                    <a:pt x="76" y="0"/>
                  </a:lnTo>
                  <a:lnTo>
                    <a:pt x="76" y="90"/>
                  </a:lnTo>
                  <a:lnTo>
                    <a:pt x="62" y="90"/>
                  </a:lnTo>
                  <a:lnTo>
                    <a:pt x="15" y="21"/>
                  </a:lnTo>
                  <a:lnTo>
                    <a:pt x="15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51"/>
            <p:cNvSpPr/>
            <p:nvPr/>
          </p:nvSpPr>
          <p:spPr bwMode="auto">
            <a:xfrm>
              <a:off x="1924" y="2626"/>
              <a:ext cx="88" cy="90"/>
            </a:xfrm>
            <a:custGeom>
              <a:avLst/>
              <a:gdLst>
                <a:gd name="T0" fmla="*/ 36 w 88"/>
                <a:gd name="T1" fmla="*/ 90 h 90"/>
                <a:gd name="T2" fmla="*/ 36 w 88"/>
                <a:gd name="T3" fmla="*/ 54 h 90"/>
                <a:gd name="T4" fmla="*/ 0 w 88"/>
                <a:gd name="T5" fmla="*/ 0 h 90"/>
                <a:gd name="T6" fmla="*/ 17 w 88"/>
                <a:gd name="T7" fmla="*/ 0 h 90"/>
                <a:gd name="T8" fmla="*/ 45 w 88"/>
                <a:gd name="T9" fmla="*/ 42 h 90"/>
                <a:gd name="T10" fmla="*/ 71 w 88"/>
                <a:gd name="T11" fmla="*/ 0 h 90"/>
                <a:gd name="T12" fmla="*/ 88 w 88"/>
                <a:gd name="T13" fmla="*/ 0 h 90"/>
                <a:gd name="T14" fmla="*/ 50 w 88"/>
                <a:gd name="T15" fmla="*/ 54 h 90"/>
                <a:gd name="T16" fmla="*/ 50 w 88"/>
                <a:gd name="T17" fmla="*/ 90 h 90"/>
                <a:gd name="T18" fmla="*/ 36 w 88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90">
                  <a:moveTo>
                    <a:pt x="36" y="90"/>
                  </a:moveTo>
                  <a:lnTo>
                    <a:pt x="36" y="5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45" y="42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50" y="54"/>
                  </a:lnTo>
                  <a:lnTo>
                    <a:pt x="50" y="90"/>
                  </a:lnTo>
                  <a:lnTo>
                    <a:pt x="36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52"/>
            <p:cNvSpPr>
              <a:spLocks noEditPoints="1"/>
            </p:cNvSpPr>
            <p:nvPr/>
          </p:nvSpPr>
          <p:spPr bwMode="auto">
            <a:xfrm>
              <a:off x="2014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6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3 w 90"/>
                <a:gd name="T9" fmla="*/ 90 h 90"/>
                <a:gd name="T10" fmla="*/ 64 w 90"/>
                <a:gd name="T11" fmla="*/ 66 h 90"/>
                <a:gd name="T12" fmla="*/ 26 w 90"/>
                <a:gd name="T13" fmla="*/ 66 h 90"/>
                <a:gd name="T14" fmla="*/ 14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6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3" y="90"/>
                  </a:lnTo>
                  <a:lnTo>
                    <a:pt x="64" y="66"/>
                  </a:lnTo>
                  <a:lnTo>
                    <a:pt x="26" y="66"/>
                  </a:lnTo>
                  <a:lnTo>
                    <a:pt x="14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53"/>
            <p:cNvSpPr/>
            <p:nvPr/>
          </p:nvSpPr>
          <p:spPr bwMode="auto">
            <a:xfrm>
              <a:off x="2111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4 w 78"/>
                <a:gd name="T5" fmla="*/ 0 h 90"/>
                <a:gd name="T6" fmla="*/ 61 w 78"/>
                <a:gd name="T7" fmla="*/ 71 h 90"/>
                <a:gd name="T8" fmla="*/ 61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4 w 78"/>
                <a:gd name="T17" fmla="*/ 21 h 90"/>
                <a:gd name="T18" fmla="*/ 14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61" y="71"/>
                  </a:lnTo>
                  <a:lnTo>
                    <a:pt x="61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4" y="21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4"/>
            <p:cNvSpPr/>
            <p:nvPr/>
          </p:nvSpPr>
          <p:spPr bwMode="auto">
            <a:xfrm>
              <a:off x="2201" y="2626"/>
              <a:ext cx="85" cy="92"/>
            </a:xfrm>
            <a:custGeom>
              <a:avLst/>
              <a:gdLst>
                <a:gd name="T0" fmla="*/ 36 w 36"/>
                <a:gd name="T1" fmla="*/ 11 h 39"/>
                <a:gd name="T2" fmla="*/ 29 w 36"/>
                <a:gd name="T3" fmla="*/ 11 h 39"/>
                <a:gd name="T4" fmla="*/ 19 w 36"/>
                <a:gd name="T5" fmla="*/ 4 h 39"/>
                <a:gd name="T6" fmla="*/ 6 w 36"/>
                <a:gd name="T7" fmla="*/ 20 h 39"/>
                <a:gd name="T8" fmla="*/ 19 w 36"/>
                <a:gd name="T9" fmla="*/ 35 h 39"/>
                <a:gd name="T10" fmla="*/ 30 w 36"/>
                <a:gd name="T11" fmla="*/ 29 h 39"/>
                <a:gd name="T12" fmla="*/ 30 w 36"/>
                <a:gd name="T13" fmla="*/ 21 h 39"/>
                <a:gd name="T14" fmla="*/ 18 w 36"/>
                <a:gd name="T15" fmla="*/ 21 h 39"/>
                <a:gd name="T16" fmla="*/ 18 w 36"/>
                <a:gd name="T17" fmla="*/ 17 h 39"/>
                <a:gd name="T18" fmla="*/ 36 w 36"/>
                <a:gd name="T19" fmla="*/ 17 h 39"/>
                <a:gd name="T20" fmla="*/ 36 w 36"/>
                <a:gd name="T21" fmla="*/ 32 h 39"/>
                <a:gd name="T22" fmla="*/ 19 w 36"/>
                <a:gd name="T23" fmla="*/ 39 h 39"/>
                <a:gd name="T24" fmla="*/ 0 w 36"/>
                <a:gd name="T25" fmla="*/ 20 h 39"/>
                <a:gd name="T26" fmla="*/ 19 w 36"/>
                <a:gd name="T27" fmla="*/ 0 h 39"/>
                <a:gd name="T28" fmla="*/ 36 w 36"/>
                <a:gd name="T2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9">
                  <a:moveTo>
                    <a:pt x="36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28" y="6"/>
                    <a:pt x="24" y="4"/>
                    <a:pt x="19" y="4"/>
                  </a:cubicBezTo>
                  <a:cubicBezTo>
                    <a:pt x="11" y="4"/>
                    <a:pt x="7" y="10"/>
                    <a:pt x="6" y="20"/>
                  </a:cubicBezTo>
                  <a:cubicBezTo>
                    <a:pt x="7" y="29"/>
                    <a:pt x="11" y="35"/>
                    <a:pt x="19" y="35"/>
                  </a:cubicBezTo>
                  <a:cubicBezTo>
                    <a:pt x="24" y="35"/>
                    <a:pt x="28" y="33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3" y="37"/>
                    <a:pt x="27" y="39"/>
                    <a:pt x="19" y="39"/>
                  </a:cubicBezTo>
                  <a:cubicBezTo>
                    <a:pt x="7" y="39"/>
                    <a:pt x="0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28" y="0"/>
                    <a:pt x="33" y="4"/>
                    <a:pt x="36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5"/>
            <p:cNvSpPr/>
            <p:nvPr/>
          </p:nvSpPr>
          <p:spPr bwMode="auto">
            <a:xfrm>
              <a:off x="2295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82 h 90"/>
                <a:gd name="T4" fmla="*/ 57 w 76"/>
                <a:gd name="T5" fmla="*/ 9 h 90"/>
                <a:gd name="T6" fmla="*/ 3 w 76"/>
                <a:gd name="T7" fmla="*/ 9 h 90"/>
                <a:gd name="T8" fmla="*/ 3 w 76"/>
                <a:gd name="T9" fmla="*/ 0 h 90"/>
                <a:gd name="T10" fmla="*/ 76 w 76"/>
                <a:gd name="T11" fmla="*/ 0 h 90"/>
                <a:gd name="T12" fmla="*/ 76 w 76"/>
                <a:gd name="T13" fmla="*/ 9 h 90"/>
                <a:gd name="T14" fmla="*/ 17 w 76"/>
                <a:gd name="T15" fmla="*/ 82 h 90"/>
                <a:gd name="T16" fmla="*/ 76 w 76"/>
                <a:gd name="T17" fmla="*/ 82 h 90"/>
                <a:gd name="T18" fmla="*/ 76 w 76"/>
                <a:gd name="T19" fmla="*/ 90 h 90"/>
                <a:gd name="T20" fmla="*/ 0 w 76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82"/>
                  </a:lnTo>
                  <a:lnTo>
                    <a:pt x="57" y="9"/>
                  </a:lnTo>
                  <a:lnTo>
                    <a:pt x="3" y="9"/>
                  </a:lnTo>
                  <a:lnTo>
                    <a:pt x="3" y="0"/>
                  </a:lnTo>
                  <a:lnTo>
                    <a:pt x="76" y="0"/>
                  </a:lnTo>
                  <a:lnTo>
                    <a:pt x="76" y="9"/>
                  </a:lnTo>
                  <a:lnTo>
                    <a:pt x="17" y="82"/>
                  </a:lnTo>
                  <a:lnTo>
                    <a:pt x="76" y="82"/>
                  </a:lnTo>
                  <a:lnTo>
                    <a:pt x="7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6"/>
            <p:cNvSpPr/>
            <p:nvPr/>
          </p:nvSpPr>
          <p:spPr bwMode="auto">
            <a:xfrm>
              <a:off x="2383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6 w 78"/>
                <a:gd name="T5" fmla="*/ 0 h 90"/>
                <a:gd name="T6" fmla="*/ 16 w 78"/>
                <a:gd name="T7" fmla="*/ 40 h 90"/>
                <a:gd name="T8" fmla="*/ 61 w 78"/>
                <a:gd name="T9" fmla="*/ 40 h 90"/>
                <a:gd name="T10" fmla="*/ 61 w 78"/>
                <a:gd name="T11" fmla="*/ 0 h 90"/>
                <a:gd name="T12" fmla="*/ 78 w 78"/>
                <a:gd name="T13" fmla="*/ 0 h 90"/>
                <a:gd name="T14" fmla="*/ 78 w 78"/>
                <a:gd name="T15" fmla="*/ 90 h 90"/>
                <a:gd name="T16" fmla="*/ 61 w 78"/>
                <a:gd name="T17" fmla="*/ 90 h 90"/>
                <a:gd name="T18" fmla="*/ 61 w 78"/>
                <a:gd name="T19" fmla="*/ 49 h 90"/>
                <a:gd name="T20" fmla="*/ 16 w 78"/>
                <a:gd name="T21" fmla="*/ 49 h 90"/>
                <a:gd name="T22" fmla="*/ 16 w 78"/>
                <a:gd name="T23" fmla="*/ 90 h 90"/>
                <a:gd name="T24" fmla="*/ 0 w 78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6" y="40"/>
                  </a:lnTo>
                  <a:lnTo>
                    <a:pt x="61" y="40"/>
                  </a:lnTo>
                  <a:lnTo>
                    <a:pt x="61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1" y="90"/>
                  </a:lnTo>
                  <a:lnTo>
                    <a:pt x="61" y="49"/>
                  </a:lnTo>
                  <a:lnTo>
                    <a:pt x="16" y="49"/>
                  </a:lnTo>
                  <a:lnTo>
                    <a:pt x="1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Rectangle 57"/>
            <p:cNvSpPr>
              <a:spLocks noChangeArrowheads="1"/>
            </p:cNvSpPr>
            <p:nvPr/>
          </p:nvSpPr>
          <p:spPr bwMode="auto">
            <a:xfrm>
              <a:off x="2475" y="2626"/>
              <a:ext cx="14" cy="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8"/>
            <p:cNvSpPr/>
            <p:nvPr/>
          </p:nvSpPr>
          <p:spPr bwMode="auto">
            <a:xfrm>
              <a:off x="2498" y="2626"/>
              <a:ext cx="88" cy="90"/>
            </a:xfrm>
            <a:custGeom>
              <a:avLst/>
              <a:gdLst>
                <a:gd name="T0" fmla="*/ 36 w 88"/>
                <a:gd name="T1" fmla="*/ 90 h 90"/>
                <a:gd name="T2" fmla="*/ 36 w 88"/>
                <a:gd name="T3" fmla="*/ 54 h 90"/>
                <a:gd name="T4" fmla="*/ 0 w 88"/>
                <a:gd name="T5" fmla="*/ 0 h 90"/>
                <a:gd name="T6" fmla="*/ 17 w 88"/>
                <a:gd name="T7" fmla="*/ 0 h 90"/>
                <a:gd name="T8" fmla="*/ 43 w 88"/>
                <a:gd name="T9" fmla="*/ 42 h 90"/>
                <a:gd name="T10" fmla="*/ 71 w 88"/>
                <a:gd name="T11" fmla="*/ 0 h 90"/>
                <a:gd name="T12" fmla="*/ 88 w 88"/>
                <a:gd name="T13" fmla="*/ 0 h 90"/>
                <a:gd name="T14" fmla="*/ 50 w 88"/>
                <a:gd name="T15" fmla="*/ 54 h 90"/>
                <a:gd name="T16" fmla="*/ 50 w 88"/>
                <a:gd name="T17" fmla="*/ 90 h 90"/>
                <a:gd name="T18" fmla="*/ 36 w 88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90">
                  <a:moveTo>
                    <a:pt x="36" y="90"/>
                  </a:moveTo>
                  <a:lnTo>
                    <a:pt x="36" y="5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43" y="42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50" y="54"/>
                  </a:lnTo>
                  <a:lnTo>
                    <a:pt x="50" y="90"/>
                  </a:lnTo>
                  <a:lnTo>
                    <a:pt x="36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9"/>
            <p:cNvSpPr/>
            <p:nvPr/>
          </p:nvSpPr>
          <p:spPr bwMode="auto">
            <a:xfrm>
              <a:off x="2593" y="2626"/>
              <a:ext cx="68" cy="90"/>
            </a:xfrm>
            <a:custGeom>
              <a:avLst/>
              <a:gdLst>
                <a:gd name="T0" fmla="*/ 0 w 68"/>
                <a:gd name="T1" fmla="*/ 90 h 90"/>
                <a:gd name="T2" fmla="*/ 0 w 68"/>
                <a:gd name="T3" fmla="*/ 0 h 90"/>
                <a:gd name="T4" fmla="*/ 68 w 68"/>
                <a:gd name="T5" fmla="*/ 0 h 90"/>
                <a:gd name="T6" fmla="*/ 68 w 68"/>
                <a:gd name="T7" fmla="*/ 9 h 90"/>
                <a:gd name="T8" fmla="*/ 14 w 68"/>
                <a:gd name="T9" fmla="*/ 9 h 90"/>
                <a:gd name="T10" fmla="*/ 14 w 68"/>
                <a:gd name="T11" fmla="*/ 40 h 90"/>
                <a:gd name="T12" fmla="*/ 66 w 68"/>
                <a:gd name="T13" fmla="*/ 40 h 90"/>
                <a:gd name="T14" fmla="*/ 66 w 68"/>
                <a:gd name="T15" fmla="*/ 49 h 90"/>
                <a:gd name="T16" fmla="*/ 14 w 68"/>
                <a:gd name="T17" fmla="*/ 49 h 90"/>
                <a:gd name="T18" fmla="*/ 14 w 68"/>
                <a:gd name="T19" fmla="*/ 82 h 90"/>
                <a:gd name="T20" fmla="*/ 68 w 68"/>
                <a:gd name="T21" fmla="*/ 82 h 90"/>
                <a:gd name="T22" fmla="*/ 68 w 68"/>
                <a:gd name="T23" fmla="*/ 90 h 90"/>
                <a:gd name="T24" fmla="*/ 0 w 68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90">
                  <a:moveTo>
                    <a:pt x="0" y="90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6" y="40"/>
                  </a:lnTo>
                  <a:lnTo>
                    <a:pt x="66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8" y="82"/>
                  </a:lnTo>
                  <a:lnTo>
                    <a:pt x="68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60"/>
            <p:cNvSpPr/>
            <p:nvPr/>
          </p:nvSpPr>
          <p:spPr bwMode="auto">
            <a:xfrm>
              <a:off x="2669" y="2626"/>
              <a:ext cx="87" cy="90"/>
            </a:xfrm>
            <a:custGeom>
              <a:avLst/>
              <a:gdLst>
                <a:gd name="T0" fmla="*/ 35 w 87"/>
                <a:gd name="T1" fmla="*/ 90 h 90"/>
                <a:gd name="T2" fmla="*/ 35 w 87"/>
                <a:gd name="T3" fmla="*/ 54 h 90"/>
                <a:gd name="T4" fmla="*/ 0 w 87"/>
                <a:gd name="T5" fmla="*/ 0 h 90"/>
                <a:gd name="T6" fmla="*/ 16 w 87"/>
                <a:gd name="T7" fmla="*/ 0 h 90"/>
                <a:gd name="T8" fmla="*/ 42 w 87"/>
                <a:gd name="T9" fmla="*/ 42 h 90"/>
                <a:gd name="T10" fmla="*/ 70 w 87"/>
                <a:gd name="T11" fmla="*/ 0 h 90"/>
                <a:gd name="T12" fmla="*/ 87 w 87"/>
                <a:gd name="T13" fmla="*/ 0 h 90"/>
                <a:gd name="T14" fmla="*/ 49 w 87"/>
                <a:gd name="T15" fmla="*/ 54 h 90"/>
                <a:gd name="T16" fmla="*/ 49 w 87"/>
                <a:gd name="T17" fmla="*/ 90 h 90"/>
                <a:gd name="T18" fmla="*/ 35 w 87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90">
                  <a:moveTo>
                    <a:pt x="35" y="90"/>
                  </a:moveTo>
                  <a:lnTo>
                    <a:pt x="35" y="5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42" y="42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49" y="54"/>
                  </a:lnTo>
                  <a:lnTo>
                    <a:pt x="49" y="90"/>
                  </a:lnTo>
                  <a:lnTo>
                    <a:pt x="35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61"/>
            <p:cNvSpPr/>
            <p:nvPr/>
          </p:nvSpPr>
          <p:spPr bwMode="auto">
            <a:xfrm>
              <a:off x="2763" y="2626"/>
              <a:ext cx="80" cy="94"/>
            </a:xfrm>
            <a:custGeom>
              <a:avLst/>
              <a:gdLst>
                <a:gd name="T0" fmla="*/ 1 w 34"/>
                <a:gd name="T1" fmla="*/ 22 h 40"/>
                <a:gd name="T2" fmla="*/ 1 w 34"/>
                <a:gd name="T3" fmla="*/ 0 h 40"/>
                <a:gd name="T4" fmla="*/ 7 w 34"/>
                <a:gd name="T5" fmla="*/ 0 h 40"/>
                <a:gd name="T6" fmla="*/ 7 w 34"/>
                <a:gd name="T7" fmla="*/ 24 h 40"/>
                <a:gd name="T8" fmla="*/ 17 w 34"/>
                <a:gd name="T9" fmla="*/ 35 h 40"/>
                <a:gd name="T10" fmla="*/ 27 w 34"/>
                <a:gd name="T11" fmla="*/ 24 h 40"/>
                <a:gd name="T12" fmla="*/ 27 w 34"/>
                <a:gd name="T13" fmla="*/ 0 h 40"/>
                <a:gd name="T14" fmla="*/ 33 w 34"/>
                <a:gd name="T15" fmla="*/ 0 h 40"/>
                <a:gd name="T16" fmla="*/ 33 w 34"/>
                <a:gd name="T17" fmla="*/ 22 h 40"/>
                <a:gd name="T18" fmla="*/ 17 w 34"/>
                <a:gd name="T19" fmla="*/ 39 h 40"/>
                <a:gd name="T20" fmla="*/ 1 w 34"/>
                <a:gd name="T2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40">
                  <a:moveTo>
                    <a:pt x="1" y="2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32"/>
                    <a:pt x="10" y="35"/>
                    <a:pt x="17" y="35"/>
                  </a:cubicBezTo>
                  <a:cubicBezTo>
                    <a:pt x="24" y="36"/>
                    <a:pt x="27" y="32"/>
                    <a:pt x="27" y="2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34"/>
                    <a:pt x="28" y="40"/>
                    <a:pt x="17" y="39"/>
                  </a:cubicBezTo>
                  <a:cubicBezTo>
                    <a:pt x="6" y="39"/>
                    <a:pt x="0" y="34"/>
                    <a:pt x="1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2"/>
            <p:cNvSpPr>
              <a:spLocks noEditPoints="1"/>
            </p:cNvSpPr>
            <p:nvPr/>
          </p:nvSpPr>
          <p:spPr bwMode="auto">
            <a:xfrm>
              <a:off x="2848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5 w 90"/>
                <a:gd name="T3" fmla="*/ 0 h 90"/>
                <a:gd name="T4" fmla="*/ 54 w 90"/>
                <a:gd name="T5" fmla="*/ 0 h 90"/>
                <a:gd name="T6" fmla="*/ 90 w 90"/>
                <a:gd name="T7" fmla="*/ 90 h 90"/>
                <a:gd name="T8" fmla="*/ 73 w 90"/>
                <a:gd name="T9" fmla="*/ 90 h 90"/>
                <a:gd name="T10" fmla="*/ 64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8 w 90"/>
                <a:gd name="T21" fmla="*/ 56 h 90"/>
                <a:gd name="T22" fmla="*/ 61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5" y="0"/>
                  </a:lnTo>
                  <a:lnTo>
                    <a:pt x="54" y="0"/>
                  </a:lnTo>
                  <a:lnTo>
                    <a:pt x="90" y="90"/>
                  </a:lnTo>
                  <a:lnTo>
                    <a:pt x="73" y="90"/>
                  </a:lnTo>
                  <a:lnTo>
                    <a:pt x="64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8" y="56"/>
                  </a:lnTo>
                  <a:lnTo>
                    <a:pt x="61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63"/>
            <p:cNvSpPr/>
            <p:nvPr/>
          </p:nvSpPr>
          <p:spPr bwMode="auto">
            <a:xfrm>
              <a:off x="2945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6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6 w 78"/>
                <a:gd name="T17" fmla="*/ 21 h 90"/>
                <a:gd name="T18" fmla="*/ 16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6" y="21"/>
                  </a:lnTo>
                  <a:lnTo>
                    <a:pt x="1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4"/>
            <p:cNvSpPr/>
            <p:nvPr/>
          </p:nvSpPr>
          <p:spPr bwMode="auto">
            <a:xfrm>
              <a:off x="3030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5 w 90"/>
                <a:gd name="T3" fmla="*/ 45 h 90"/>
                <a:gd name="T4" fmla="*/ 2 w 90"/>
                <a:gd name="T5" fmla="*/ 0 h 90"/>
                <a:gd name="T6" fmla="*/ 21 w 90"/>
                <a:gd name="T7" fmla="*/ 0 h 90"/>
                <a:gd name="T8" fmla="*/ 45 w 90"/>
                <a:gd name="T9" fmla="*/ 35 h 90"/>
                <a:gd name="T10" fmla="*/ 68 w 90"/>
                <a:gd name="T11" fmla="*/ 0 h 90"/>
                <a:gd name="T12" fmla="*/ 85 w 90"/>
                <a:gd name="T13" fmla="*/ 0 h 90"/>
                <a:gd name="T14" fmla="*/ 54 w 90"/>
                <a:gd name="T15" fmla="*/ 45 h 90"/>
                <a:gd name="T16" fmla="*/ 90 w 90"/>
                <a:gd name="T17" fmla="*/ 90 h 90"/>
                <a:gd name="T18" fmla="*/ 71 w 90"/>
                <a:gd name="T19" fmla="*/ 90 h 90"/>
                <a:gd name="T20" fmla="*/ 45 w 90"/>
                <a:gd name="T21" fmla="*/ 54 h 90"/>
                <a:gd name="T22" fmla="*/ 19 w 90"/>
                <a:gd name="T23" fmla="*/ 90 h 90"/>
                <a:gd name="T24" fmla="*/ 0 w 90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5" y="45"/>
                  </a:lnTo>
                  <a:lnTo>
                    <a:pt x="2" y="0"/>
                  </a:lnTo>
                  <a:lnTo>
                    <a:pt x="21" y="0"/>
                  </a:lnTo>
                  <a:lnTo>
                    <a:pt x="45" y="35"/>
                  </a:lnTo>
                  <a:lnTo>
                    <a:pt x="68" y="0"/>
                  </a:lnTo>
                  <a:lnTo>
                    <a:pt x="85" y="0"/>
                  </a:lnTo>
                  <a:lnTo>
                    <a:pt x="54" y="45"/>
                  </a:lnTo>
                  <a:lnTo>
                    <a:pt x="90" y="90"/>
                  </a:lnTo>
                  <a:lnTo>
                    <a:pt x="71" y="90"/>
                  </a:lnTo>
                  <a:lnTo>
                    <a:pt x="45" y="54"/>
                  </a:lnTo>
                  <a:lnTo>
                    <a:pt x="19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Rectangle 65"/>
            <p:cNvSpPr>
              <a:spLocks noChangeArrowheads="1"/>
            </p:cNvSpPr>
            <p:nvPr/>
          </p:nvSpPr>
          <p:spPr bwMode="auto">
            <a:xfrm>
              <a:off x="3127" y="2626"/>
              <a:ext cx="14" cy="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66"/>
            <p:cNvSpPr>
              <a:spLocks noEditPoints="1"/>
            </p:cNvSpPr>
            <p:nvPr/>
          </p:nvSpPr>
          <p:spPr bwMode="auto">
            <a:xfrm>
              <a:off x="3150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6 w 90"/>
                <a:gd name="T3" fmla="*/ 0 h 90"/>
                <a:gd name="T4" fmla="*/ 52 w 90"/>
                <a:gd name="T5" fmla="*/ 0 h 90"/>
                <a:gd name="T6" fmla="*/ 90 w 90"/>
                <a:gd name="T7" fmla="*/ 90 h 90"/>
                <a:gd name="T8" fmla="*/ 74 w 90"/>
                <a:gd name="T9" fmla="*/ 90 h 90"/>
                <a:gd name="T10" fmla="*/ 64 w 90"/>
                <a:gd name="T11" fmla="*/ 66 h 90"/>
                <a:gd name="T12" fmla="*/ 24 w 90"/>
                <a:gd name="T13" fmla="*/ 66 h 90"/>
                <a:gd name="T14" fmla="*/ 15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59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6" y="0"/>
                  </a:lnTo>
                  <a:lnTo>
                    <a:pt x="52" y="0"/>
                  </a:lnTo>
                  <a:lnTo>
                    <a:pt x="90" y="90"/>
                  </a:lnTo>
                  <a:lnTo>
                    <a:pt x="74" y="90"/>
                  </a:lnTo>
                  <a:lnTo>
                    <a:pt x="64" y="66"/>
                  </a:lnTo>
                  <a:lnTo>
                    <a:pt x="24" y="66"/>
                  </a:lnTo>
                  <a:lnTo>
                    <a:pt x="15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59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67"/>
            <p:cNvSpPr>
              <a:spLocks noEditPoints="1"/>
            </p:cNvSpPr>
            <p:nvPr/>
          </p:nvSpPr>
          <p:spPr bwMode="auto">
            <a:xfrm>
              <a:off x="3245" y="2626"/>
              <a:ext cx="90" cy="92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20 h 39"/>
                <a:gd name="T4" fmla="*/ 19 w 38"/>
                <a:gd name="T5" fmla="*/ 0 h 39"/>
                <a:gd name="T6" fmla="*/ 38 w 38"/>
                <a:gd name="T7" fmla="*/ 20 h 39"/>
                <a:gd name="T8" fmla="*/ 19 w 38"/>
                <a:gd name="T9" fmla="*/ 39 h 39"/>
                <a:gd name="T10" fmla="*/ 19 w 38"/>
                <a:gd name="T11" fmla="*/ 35 h 39"/>
                <a:gd name="T12" fmla="*/ 31 w 38"/>
                <a:gd name="T13" fmla="*/ 20 h 39"/>
                <a:gd name="T14" fmla="*/ 19 w 38"/>
                <a:gd name="T15" fmla="*/ 4 h 39"/>
                <a:gd name="T16" fmla="*/ 6 w 38"/>
                <a:gd name="T17" fmla="*/ 20 h 39"/>
                <a:gd name="T18" fmla="*/ 19 w 38"/>
                <a:gd name="T19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cubicBezTo>
                    <a:pt x="7" y="38"/>
                    <a:pt x="1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31" y="0"/>
                    <a:pt x="37" y="7"/>
                    <a:pt x="38" y="20"/>
                  </a:cubicBezTo>
                  <a:cubicBezTo>
                    <a:pt x="37" y="32"/>
                    <a:pt x="31" y="39"/>
                    <a:pt x="19" y="39"/>
                  </a:cubicBezTo>
                  <a:close/>
                  <a:moveTo>
                    <a:pt x="19" y="35"/>
                  </a:moveTo>
                  <a:cubicBezTo>
                    <a:pt x="27" y="35"/>
                    <a:pt x="31" y="30"/>
                    <a:pt x="31" y="20"/>
                  </a:cubicBezTo>
                  <a:cubicBezTo>
                    <a:pt x="31" y="10"/>
                    <a:pt x="27" y="4"/>
                    <a:pt x="19" y="4"/>
                  </a:cubicBezTo>
                  <a:cubicBezTo>
                    <a:pt x="11" y="4"/>
                    <a:pt x="7" y="10"/>
                    <a:pt x="6" y="20"/>
                  </a:cubicBezTo>
                  <a:cubicBezTo>
                    <a:pt x="7" y="30"/>
                    <a:pt x="11" y="35"/>
                    <a:pt x="19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68"/>
            <p:cNvSpPr/>
            <p:nvPr/>
          </p:nvSpPr>
          <p:spPr bwMode="auto">
            <a:xfrm>
              <a:off x="3344" y="2626"/>
              <a:ext cx="59" cy="92"/>
            </a:xfrm>
            <a:custGeom>
              <a:avLst/>
              <a:gdLst>
                <a:gd name="T0" fmla="*/ 0 w 25"/>
                <a:gd name="T1" fmla="*/ 34 h 39"/>
                <a:gd name="T2" fmla="*/ 0 w 25"/>
                <a:gd name="T3" fmla="*/ 30 h 39"/>
                <a:gd name="T4" fmla="*/ 11 w 25"/>
                <a:gd name="T5" fmla="*/ 35 h 39"/>
                <a:gd name="T6" fmla="*/ 19 w 25"/>
                <a:gd name="T7" fmla="*/ 25 h 39"/>
                <a:gd name="T8" fmla="*/ 19 w 25"/>
                <a:gd name="T9" fmla="*/ 0 h 39"/>
                <a:gd name="T10" fmla="*/ 25 w 25"/>
                <a:gd name="T11" fmla="*/ 0 h 39"/>
                <a:gd name="T12" fmla="*/ 25 w 25"/>
                <a:gd name="T13" fmla="*/ 25 h 39"/>
                <a:gd name="T14" fmla="*/ 13 w 25"/>
                <a:gd name="T15" fmla="*/ 39 h 39"/>
                <a:gd name="T16" fmla="*/ 0 w 25"/>
                <a:gd name="T17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9">
                  <a:moveTo>
                    <a:pt x="0" y="34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3" y="33"/>
                    <a:pt x="7" y="35"/>
                    <a:pt x="11" y="35"/>
                  </a:cubicBezTo>
                  <a:cubicBezTo>
                    <a:pt x="17" y="35"/>
                    <a:pt x="19" y="32"/>
                    <a:pt x="19" y="2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34"/>
                    <a:pt x="21" y="39"/>
                    <a:pt x="13" y="39"/>
                  </a:cubicBezTo>
                  <a:cubicBezTo>
                    <a:pt x="7" y="39"/>
                    <a:pt x="3" y="38"/>
                    <a:pt x="0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Rectangle 69"/>
            <p:cNvSpPr>
              <a:spLocks noChangeArrowheads="1"/>
            </p:cNvSpPr>
            <p:nvPr/>
          </p:nvSpPr>
          <p:spPr bwMode="auto">
            <a:xfrm>
              <a:off x="3420" y="2626"/>
              <a:ext cx="14" cy="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70"/>
            <p:cNvSpPr/>
            <p:nvPr/>
          </p:nvSpPr>
          <p:spPr bwMode="auto">
            <a:xfrm>
              <a:off x="3448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4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4 w 78"/>
                <a:gd name="T17" fmla="*/ 21 h 90"/>
                <a:gd name="T18" fmla="*/ 14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4" y="21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71"/>
            <p:cNvSpPr/>
            <p:nvPr/>
          </p:nvSpPr>
          <p:spPr bwMode="auto">
            <a:xfrm>
              <a:off x="3540" y="2626"/>
              <a:ext cx="69" cy="90"/>
            </a:xfrm>
            <a:custGeom>
              <a:avLst/>
              <a:gdLst>
                <a:gd name="T0" fmla="*/ 0 w 69"/>
                <a:gd name="T1" fmla="*/ 90 h 90"/>
                <a:gd name="T2" fmla="*/ 0 w 69"/>
                <a:gd name="T3" fmla="*/ 0 h 90"/>
                <a:gd name="T4" fmla="*/ 69 w 69"/>
                <a:gd name="T5" fmla="*/ 0 h 90"/>
                <a:gd name="T6" fmla="*/ 69 w 69"/>
                <a:gd name="T7" fmla="*/ 9 h 90"/>
                <a:gd name="T8" fmla="*/ 14 w 69"/>
                <a:gd name="T9" fmla="*/ 9 h 90"/>
                <a:gd name="T10" fmla="*/ 14 w 69"/>
                <a:gd name="T11" fmla="*/ 40 h 90"/>
                <a:gd name="T12" fmla="*/ 64 w 69"/>
                <a:gd name="T13" fmla="*/ 40 h 90"/>
                <a:gd name="T14" fmla="*/ 64 w 69"/>
                <a:gd name="T15" fmla="*/ 49 h 90"/>
                <a:gd name="T16" fmla="*/ 14 w 69"/>
                <a:gd name="T17" fmla="*/ 49 h 90"/>
                <a:gd name="T18" fmla="*/ 14 w 69"/>
                <a:gd name="T19" fmla="*/ 82 h 90"/>
                <a:gd name="T20" fmla="*/ 69 w 69"/>
                <a:gd name="T21" fmla="*/ 82 h 90"/>
                <a:gd name="T22" fmla="*/ 69 w 69"/>
                <a:gd name="T23" fmla="*/ 90 h 90"/>
                <a:gd name="T24" fmla="*/ 0 w 69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90">
                  <a:moveTo>
                    <a:pt x="0" y="90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69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4" y="40"/>
                  </a:lnTo>
                  <a:lnTo>
                    <a:pt x="64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9" y="82"/>
                  </a:lnTo>
                  <a:lnTo>
                    <a:pt x="69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72"/>
            <p:cNvSpPr/>
            <p:nvPr/>
          </p:nvSpPr>
          <p:spPr bwMode="auto">
            <a:xfrm>
              <a:off x="3618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7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7 w 78"/>
                <a:gd name="T17" fmla="*/ 21 h 90"/>
                <a:gd name="T18" fmla="*/ 17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7" y="21"/>
                  </a:lnTo>
                  <a:lnTo>
                    <a:pt x="17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73"/>
            <p:cNvSpPr/>
            <p:nvPr/>
          </p:nvSpPr>
          <p:spPr bwMode="auto">
            <a:xfrm>
              <a:off x="3708" y="2626"/>
              <a:ext cx="85" cy="92"/>
            </a:xfrm>
            <a:custGeom>
              <a:avLst/>
              <a:gdLst>
                <a:gd name="T0" fmla="*/ 36 w 36"/>
                <a:gd name="T1" fmla="*/ 11 h 39"/>
                <a:gd name="T2" fmla="*/ 30 w 36"/>
                <a:gd name="T3" fmla="*/ 11 h 39"/>
                <a:gd name="T4" fmla="*/ 19 w 36"/>
                <a:gd name="T5" fmla="*/ 4 h 39"/>
                <a:gd name="T6" fmla="*/ 7 w 36"/>
                <a:gd name="T7" fmla="*/ 20 h 39"/>
                <a:gd name="T8" fmla="*/ 20 w 36"/>
                <a:gd name="T9" fmla="*/ 35 h 39"/>
                <a:gd name="T10" fmla="*/ 30 w 36"/>
                <a:gd name="T11" fmla="*/ 29 h 39"/>
                <a:gd name="T12" fmla="*/ 30 w 36"/>
                <a:gd name="T13" fmla="*/ 21 h 39"/>
                <a:gd name="T14" fmla="*/ 18 w 36"/>
                <a:gd name="T15" fmla="*/ 21 h 39"/>
                <a:gd name="T16" fmla="*/ 18 w 36"/>
                <a:gd name="T17" fmla="*/ 17 h 39"/>
                <a:gd name="T18" fmla="*/ 36 w 36"/>
                <a:gd name="T19" fmla="*/ 17 h 39"/>
                <a:gd name="T20" fmla="*/ 36 w 36"/>
                <a:gd name="T21" fmla="*/ 32 h 39"/>
                <a:gd name="T22" fmla="*/ 20 w 36"/>
                <a:gd name="T23" fmla="*/ 39 h 39"/>
                <a:gd name="T24" fmla="*/ 0 w 36"/>
                <a:gd name="T25" fmla="*/ 20 h 39"/>
                <a:gd name="T26" fmla="*/ 19 w 36"/>
                <a:gd name="T27" fmla="*/ 0 h 39"/>
                <a:gd name="T28" fmla="*/ 36 w 36"/>
                <a:gd name="T2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9">
                  <a:moveTo>
                    <a:pt x="36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28" y="6"/>
                    <a:pt x="24" y="4"/>
                    <a:pt x="19" y="4"/>
                  </a:cubicBezTo>
                  <a:cubicBezTo>
                    <a:pt x="11" y="4"/>
                    <a:pt x="7" y="10"/>
                    <a:pt x="7" y="20"/>
                  </a:cubicBezTo>
                  <a:cubicBezTo>
                    <a:pt x="7" y="29"/>
                    <a:pt x="11" y="35"/>
                    <a:pt x="20" y="35"/>
                  </a:cubicBezTo>
                  <a:cubicBezTo>
                    <a:pt x="25" y="35"/>
                    <a:pt x="28" y="33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3" y="37"/>
                    <a:pt x="28" y="39"/>
                    <a:pt x="20" y="39"/>
                  </a:cubicBezTo>
                  <a:cubicBezTo>
                    <a:pt x="7" y="39"/>
                    <a:pt x="1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28" y="0"/>
                    <a:pt x="34" y="4"/>
                    <a:pt x="36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4"/>
            <p:cNvSpPr>
              <a:spLocks noEditPoints="1"/>
            </p:cNvSpPr>
            <p:nvPr/>
          </p:nvSpPr>
          <p:spPr bwMode="auto">
            <a:xfrm>
              <a:off x="3807" y="2626"/>
              <a:ext cx="78" cy="92"/>
            </a:xfrm>
            <a:custGeom>
              <a:avLst/>
              <a:gdLst>
                <a:gd name="T0" fmla="*/ 0 w 33"/>
                <a:gd name="T1" fmla="*/ 38 h 39"/>
                <a:gd name="T2" fmla="*/ 0 w 33"/>
                <a:gd name="T3" fmla="*/ 0 h 39"/>
                <a:gd name="T4" fmla="*/ 12 w 33"/>
                <a:gd name="T5" fmla="*/ 0 h 39"/>
                <a:gd name="T6" fmla="*/ 32 w 33"/>
                <a:gd name="T7" fmla="*/ 19 h 39"/>
                <a:gd name="T8" fmla="*/ 13 w 33"/>
                <a:gd name="T9" fmla="*/ 38 h 39"/>
                <a:gd name="T10" fmla="*/ 0 w 33"/>
                <a:gd name="T11" fmla="*/ 38 h 39"/>
                <a:gd name="T12" fmla="*/ 6 w 33"/>
                <a:gd name="T13" fmla="*/ 35 h 39"/>
                <a:gd name="T14" fmla="*/ 12 w 33"/>
                <a:gd name="T15" fmla="*/ 35 h 39"/>
                <a:gd name="T16" fmla="*/ 26 w 33"/>
                <a:gd name="T17" fmla="*/ 19 h 39"/>
                <a:gd name="T18" fmla="*/ 12 w 33"/>
                <a:gd name="T19" fmla="*/ 4 h 39"/>
                <a:gd name="T20" fmla="*/ 6 w 33"/>
                <a:gd name="T21" fmla="*/ 4 h 39"/>
                <a:gd name="T22" fmla="*/ 6 w 33"/>
                <a:gd name="T23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9">
                  <a:moveTo>
                    <a:pt x="0" y="3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6" y="0"/>
                    <a:pt x="32" y="6"/>
                    <a:pt x="32" y="19"/>
                  </a:cubicBezTo>
                  <a:cubicBezTo>
                    <a:pt x="33" y="33"/>
                    <a:pt x="26" y="39"/>
                    <a:pt x="13" y="38"/>
                  </a:cubicBezTo>
                  <a:lnTo>
                    <a:pt x="0" y="38"/>
                  </a:lnTo>
                  <a:close/>
                  <a:moveTo>
                    <a:pt x="6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21" y="35"/>
                    <a:pt x="26" y="30"/>
                    <a:pt x="26" y="19"/>
                  </a:cubicBezTo>
                  <a:cubicBezTo>
                    <a:pt x="26" y="9"/>
                    <a:pt x="21" y="4"/>
                    <a:pt x="12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6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5"/>
            <p:cNvSpPr>
              <a:spLocks noEditPoints="1"/>
            </p:cNvSpPr>
            <p:nvPr/>
          </p:nvSpPr>
          <p:spPr bwMode="auto">
            <a:xfrm>
              <a:off x="3887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8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4 w 90"/>
                <a:gd name="T9" fmla="*/ 90 h 90"/>
                <a:gd name="T10" fmla="*/ 67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8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4" y="90"/>
                  </a:lnTo>
                  <a:lnTo>
                    <a:pt x="67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76"/>
            <p:cNvSpPr/>
            <p:nvPr/>
          </p:nvSpPr>
          <p:spPr bwMode="auto">
            <a:xfrm>
              <a:off x="3984" y="2626"/>
              <a:ext cx="74" cy="92"/>
            </a:xfrm>
            <a:custGeom>
              <a:avLst/>
              <a:gdLst>
                <a:gd name="T0" fmla="*/ 0 w 31"/>
                <a:gd name="T1" fmla="*/ 31 h 39"/>
                <a:gd name="T2" fmla="*/ 0 w 31"/>
                <a:gd name="T3" fmla="*/ 26 h 39"/>
                <a:gd name="T4" fmla="*/ 15 w 31"/>
                <a:gd name="T5" fmla="*/ 35 h 39"/>
                <a:gd name="T6" fmla="*/ 25 w 31"/>
                <a:gd name="T7" fmla="*/ 29 h 39"/>
                <a:gd name="T8" fmla="*/ 15 w 31"/>
                <a:gd name="T9" fmla="*/ 21 h 39"/>
                <a:gd name="T10" fmla="*/ 1 w 31"/>
                <a:gd name="T11" fmla="*/ 10 h 39"/>
                <a:gd name="T12" fmla="*/ 15 w 31"/>
                <a:gd name="T13" fmla="*/ 0 h 39"/>
                <a:gd name="T14" fmla="*/ 30 w 31"/>
                <a:gd name="T15" fmla="*/ 11 h 39"/>
                <a:gd name="T16" fmla="*/ 24 w 31"/>
                <a:gd name="T17" fmla="*/ 11 h 39"/>
                <a:gd name="T18" fmla="*/ 15 w 31"/>
                <a:gd name="T19" fmla="*/ 4 h 39"/>
                <a:gd name="T20" fmla="*/ 7 w 31"/>
                <a:gd name="T21" fmla="*/ 10 h 39"/>
                <a:gd name="T22" fmla="*/ 16 w 31"/>
                <a:gd name="T23" fmla="*/ 17 h 39"/>
                <a:gd name="T24" fmla="*/ 31 w 31"/>
                <a:gd name="T25" fmla="*/ 28 h 39"/>
                <a:gd name="T26" fmla="*/ 16 w 31"/>
                <a:gd name="T27" fmla="*/ 39 h 39"/>
                <a:gd name="T28" fmla="*/ 0 w 31"/>
                <a:gd name="T2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9">
                  <a:moveTo>
                    <a:pt x="0" y="3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32"/>
                    <a:pt x="9" y="35"/>
                    <a:pt x="15" y="35"/>
                  </a:cubicBezTo>
                  <a:cubicBezTo>
                    <a:pt x="21" y="35"/>
                    <a:pt x="24" y="33"/>
                    <a:pt x="25" y="29"/>
                  </a:cubicBezTo>
                  <a:cubicBezTo>
                    <a:pt x="25" y="25"/>
                    <a:pt x="22" y="22"/>
                    <a:pt x="15" y="21"/>
                  </a:cubicBezTo>
                  <a:cubicBezTo>
                    <a:pt x="5" y="20"/>
                    <a:pt x="0" y="16"/>
                    <a:pt x="1" y="10"/>
                  </a:cubicBezTo>
                  <a:cubicBezTo>
                    <a:pt x="1" y="3"/>
                    <a:pt x="6" y="0"/>
                    <a:pt x="15" y="0"/>
                  </a:cubicBezTo>
                  <a:cubicBezTo>
                    <a:pt x="23" y="0"/>
                    <a:pt x="28" y="4"/>
                    <a:pt x="30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6"/>
                    <a:pt x="20" y="4"/>
                    <a:pt x="15" y="4"/>
                  </a:cubicBezTo>
                  <a:cubicBezTo>
                    <a:pt x="10" y="4"/>
                    <a:pt x="7" y="6"/>
                    <a:pt x="7" y="10"/>
                  </a:cubicBezTo>
                  <a:cubicBezTo>
                    <a:pt x="7" y="14"/>
                    <a:pt x="10" y="16"/>
                    <a:pt x="16" y="17"/>
                  </a:cubicBezTo>
                  <a:cubicBezTo>
                    <a:pt x="26" y="18"/>
                    <a:pt x="31" y="22"/>
                    <a:pt x="31" y="28"/>
                  </a:cubicBezTo>
                  <a:cubicBezTo>
                    <a:pt x="31" y="35"/>
                    <a:pt x="26" y="39"/>
                    <a:pt x="16" y="39"/>
                  </a:cubicBezTo>
                  <a:cubicBezTo>
                    <a:pt x="9" y="39"/>
                    <a:pt x="3" y="36"/>
                    <a:pt x="0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77"/>
            <p:cNvSpPr>
              <a:spLocks noEditPoints="1"/>
            </p:cNvSpPr>
            <p:nvPr/>
          </p:nvSpPr>
          <p:spPr bwMode="auto">
            <a:xfrm>
              <a:off x="4062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8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6 w 90"/>
                <a:gd name="T9" fmla="*/ 90 h 90"/>
                <a:gd name="T10" fmla="*/ 66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8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6" y="90"/>
                  </a:lnTo>
                  <a:lnTo>
                    <a:pt x="66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Rectangle 78"/>
            <p:cNvSpPr>
              <a:spLocks noChangeArrowheads="1"/>
            </p:cNvSpPr>
            <p:nvPr/>
          </p:nvSpPr>
          <p:spPr bwMode="auto">
            <a:xfrm>
              <a:off x="4161" y="2626"/>
              <a:ext cx="15" cy="9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yjndsw.com/" TargetMode="External"/><Relationship Id="rId2" Type="http://schemas.openxmlformats.org/officeDocument/2006/relationships/hyperlink" Target="http://zyjnyx.yunduan024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2018&#24180;&#27784;&#38451;&#32844;&#19994;&#38498;&#26657;&#25216;&#33021;&#22823;&#36187;&#24037;&#20316;&#26102;&#38388;&#33410;&#28857;.xls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___1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2018&#24180;&#27784;&#38451;&#32844;&#19994;&#38498;&#26657;&#25216;&#33021;&#22823;&#36187;&#25215;&#21150;&#21333;&#20301;&#27604;&#36187;&#26085;&#26399;&#20844;&#24067;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Microsoft_Office_Word___2.docx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2017&#24180;&#27784;&#38451;&#32844;&#19994;&#38498;&#26657;&#25216;&#33021;&#22823;&#36187;&#25968;&#25454;&#32479;&#35745;.xls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___1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27784;&#25945;&#21457;&#65288;2018&#65289;82&#21495;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3"/>
          <p:cNvSpPr/>
          <p:nvPr/>
        </p:nvSpPr>
        <p:spPr>
          <a:xfrm>
            <a:off x="-1" y="0"/>
            <a:ext cx="9144001" cy="5137522"/>
          </a:xfrm>
          <a:prstGeom prst="rect">
            <a:avLst/>
          </a:prstGeom>
          <a:gradFill flip="none" rotWithShape="1">
            <a:gsLst>
              <a:gs pos="73000">
                <a:schemeClr val="tx1"/>
              </a:gs>
              <a:gs pos="100000">
                <a:srgbClr val="07379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0" y="1491630"/>
            <a:ext cx="9144000" cy="3651870"/>
          </a:xfrm>
          <a:custGeom>
            <a:avLst/>
            <a:gdLst>
              <a:gd name="connsiteX0" fmla="*/ 9144000 w 9144000"/>
              <a:gd name="connsiteY0" fmla="*/ 0 h 3501506"/>
              <a:gd name="connsiteX1" fmla="*/ 9144000 w 9144000"/>
              <a:gd name="connsiteY1" fmla="*/ 3501506 h 3501506"/>
              <a:gd name="connsiteX2" fmla="*/ 0 w 9144000"/>
              <a:gd name="connsiteY2" fmla="*/ 3501506 h 3501506"/>
              <a:gd name="connsiteX3" fmla="*/ 0 w 9144000"/>
              <a:gd name="connsiteY3" fmla="*/ 2512856 h 3501506"/>
              <a:gd name="connsiteX4" fmla="*/ 1115616 w 9144000"/>
              <a:gd name="connsiteY4" fmla="*/ 2601037 h 3501506"/>
              <a:gd name="connsiteX5" fmla="*/ 9144000 w 9144000"/>
              <a:gd name="connsiteY5" fmla="*/ 0 h 3501506"/>
              <a:gd name="connsiteX0-1" fmla="*/ 9144000 w 9144000"/>
              <a:gd name="connsiteY0-2" fmla="*/ 0 h 3501506"/>
              <a:gd name="connsiteX1-3" fmla="*/ 9144000 w 9144000"/>
              <a:gd name="connsiteY1-4" fmla="*/ 3501506 h 3501506"/>
              <a:gd name="connsiteX2-5" fmla="*/ 0 w 9144000"/>
              <a:gd name="connsiteY2-6" fmla="*/ 3501506 h 3501506"/>
              <a:gd name="connsiteX3-7" fmla="*/ 0 w 9144000"/>
              <a:gd name="connsiteY3-8" fmla="*/ 2512856 h 3501506"/>
              <a:gd name="connsiteX4-9" fmla="*/ 1115616 w 9144000"/>
              <a:gd name="connsiteY4-10" fmla="*/ 2601037 h 3501506"/>
              <a:gd name="connsiteX5-11" fmla="*/ 9144000 w 9144000"/>
              <a:gd name="connsiteY5-12" fmla="*/ 0 h 35015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9144000" h="3501506">
                <a:moveTo>
                  <a:pt x="9144000" y="0"/>
                </a:moveTo>
                <a:lnTo>
                  <a:pt x="9144000" y="3501506"/>
                </a:lnTo>
                <a:lnTo>
                  <a:pt x="0" y="3501506"/>
                </a:lnTo>
                <a:lnTo>
                  <a:pt x="0" y="2512856"/>
                </a:lnTo>
                <a:cubicBezTo>
                  <a:pt x="378133" y="2563430"/>
                  <a:pt x="737793" y="2601037"/>
                  <a:pt x="1115616" y="2601037"/>
                </a:cubicBezTo>
                <a:cubicBezTo>
                  <a:pt x="4634870" y="2601037"/>
                  <a:pt x="7680151" y="1541906"/>
                  <a:pt x="914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Freeform 91"/>
          <p:cNvSpPr/>
          <p:nvPr/>
        </p:nvSpPr>
        <p:spPr bwMode="auto">
          <a:xfrm flipH="1">
            <a:off x="-19049" y="1457325"/>
            <a:ext cx="9163050" cy="3715157"/>
          </a:xfrm>
          <a:custGeom>
            <a:avLst/>
            <a:gdLst>
              <a:gd name="T0" fmla="*/ 2460 w 2689"/>
              <a:gd name="T1" fmla="*/ 731 h 984"/>
              <a:gd name="T2" fmla="*/ 2689 w 2689"/>
              <a:gd name="T3" fmla="*/ 718 h 984"/>
              <a:gd name="T4" fmla="*/ 0 w 2689"/>
              <a:gd name="T5" fmla="*/ 109 h 984"/>
              <a:gd name="T6" fmla="*/ 0 w 2689"/>
              <a:gd name="T7" fmla="*/ 0 h 984"/>
              <a:gd name="T8" fmla="*/ 2460 w 2689"/>
              <a:gd name="T9" fmla="*/ 731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9" h="984">
                <a:moveTo>
                  <a:pt x="2460" y="731"/>
                </a:moveTo>
                <a:cubicBezTo>
                  <a:pt x="2689" y="718"/>
                  <a:pt x="2689" y="718"/>
                  <a:pt x="2689" y="718"/>
                </a:cubicBezTo>
                <a:cubicBezTo>
                  <a:pt x="2689" y="718"/>
                  <a:pt x="1280" y="984"/>
                  <a:pt x="0" y="109"/>
                </a:cubicBezTo>
                <a:cubicBezTo>
                  <a:pt x="0" y="0"/>
                  <a:pt x="0" y="0"/>
                  <a:pt x="0" y="0"/>
                </a:cubicBezTo>
                <a:cubicBezTo>
                  <a:pt x="1010" y="670"/>
                  <a:pt x="2020" y="739"/>
                  <a:pt x="2460" y="731"/>
                </a:cubicBezTo>
                <a:close/>
              </a:path>
            </a:pathLst>
          </a:custGeom>
          <a:gradFill flip="none" rotWithShape="1">
            <a:gsLst>
              <a:gs pos="74000">
                <a:srgbClr val="1D2088"/>
              </a:gs>
              <a:gs pos="47000">
                <a:srgbClr val="00A0E9"/>
              </a:gs>
              <a:gs pos="22900">
                <a:srgbClr val="F8B62D"/>
              </a:gs>
              <a:gs pos="0">
                <a:srgbClr val="FAEE00"/>
              </a:gs>
              <a:gs pos="100000">
                <a:srgbClr val="4F2686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Rectangle 120"/>
          <p:cNvSpPr>
            <a:spLocks noChangeArrowheads="1"/>
          </p:cNvSpPr>
          <p:nvPr/>
        </p:nvSpPr>
        <p:spPr bwMode="auto">
          <a:xfrm>
            <a:off x="251460" y="1452880"/>
            <a:ext cx="820897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spc="300" dirty="0" smtClean="0">
                <a:solidFill>
                  <a:srgbClr val="00A0E9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sz="3200" b="1" spc="300" dirty="0" smtClean="0">
                <a:solidFill>
                  <a:srgbClr val="00A0E9"/>
                </a:solidFill>
                <a:latin typeface="微软雅黑" pitchFamily="34" charset="-122"/>
                <a:ea typeface="微软雅黑" pitchFamily="34" charset="-122"/>
              </a:rPr>
              <a:t>年沈阳</a:t>
            </a:r>
            <a:r>
              <a:rPr lang="zh-CN" altLang="en-US" sz="3200" b="1" spc="300" dirty="0">
                <a:solidFill>
                  <a:srgbClr val="00A0E9"/>
                </a:solidFill>
                <a:latin typeface="微软雅黑" pitchFamily="34" charset="-122"/>
                <a:ea typeface="微软雅黑" pitchFamily="34" charset="-122"/>
              </a:rPr>
              <a:t>职业院校技能</a:t>
            </a:r>
            <a:r>
              <a:rPr lang="zh-CN" altLang="en-US" sz="3200" b="1" spc="300" dirty="0" smtClean="0">
                <a:solidFill>
                  <a:srgbClr val="00A0E9"/>
                </a:solidFill>
                <a:latin typeface="微软雅黑" pitchFamily="34" charset="-122"/>
                <a:ea typeface="微软雅黑" pitchFamily="34" charset="-122"/>
              </a:rPr>
              <a:t>大赛协调会</a:t>
            </a:r>
            <a:endParaRPr lang="en-US" altLang="zh-CN" sz="3200" b="1" spc="300" dirty="0" smtClean="0">
              <a:solidFill>
                <a:srgbClr val="00A0E9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200" b="1" spc="300" dirty="0" smtClean="0">
                <a:solidFill>
                  <a:srgbClr val="00A0E9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endParaRPr lang="en-US" altLang="zh-CN" sz="3200" b="1" spc="300" dirty="0" smtClean="0">
              <a:solidFill>
                <a:srgbClr val="00A0E9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3200" b="1" spc="300" dirty="0" smtClean="0">
                <a:solidFill>
                  <a:srgbClr val="00A0E9"/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zh-CN" altLang="en-US" sz="3200" b="1" spc="300" dirty="0" smtClean="0">
                <a:solidFill>
                  <a:srgbClr val="00A0E9"/>
                </a:solidFill>
                <a:latin typeface="微软雅黑" pitchFamily="34" charset="-122"/>
                <a:ea typeface="微软雅黑" pitchFamily="34" charset="-122"/>
              </a:rPr>
              <a:t>经济区七城市</a:t>
            </a:r>
            <a:endParaRPr lang="en-US" altLang="zh-CN" sz="3200" b="1" spc="300" dirty="0" smtClean="0">
              <a:solidFill>
                <a:srgbClr val="00A0E9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3200" b="1" spc="300" dirty="0" smtClean="0">
                <a:solidFill>
                  <a:srgbClr val="00A0E9"/>
                </a:solidFill>
                <a:latin typeface="微软雅黑" pitchFamily="34" charset="-122"/>
                <a:ea typeface="微软雅黑" pitchFamily="34" charset="-122"/>
              </a:rPr>
              <a:t>               </a:t>
            </a:r>
            <a:r>
              <a:rPr lang="zh-CN" altLang="en-US" sz="3200" b="1" spc="300" dirty="0" smtClean="0">
                <a:solidFill>
                  <a:srgbClr val="00A0E9"/>
                </a:solidFill>
                <a:latin typeface="微软雅黑" pitchFamily="34" charset="-122"/>
                <a:ea typeface="微软雅黑" pitchFamily="34" charset="-122"/>
              </a:rPr>
              <a:t>高职院校</a:t>
            </a:r>
            <a:endParaRPr lang="en-US" altLang="zh-CN" sz="3200" b="1" spc="300" dirty="0">
              <a:solidFill>
                <a:srgbClr val="00A0E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1815" y="2072640"/>
            <a:ext cx="5200015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spc="300" dirty="0" smtClean="0">
                <a:solidFill>
                  <a:schemeClr val="bg1"/>
                </a:solidFill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  </a:t>
            </a:r>
            <a:endParaRPr lang="zh-CN" altLang="zh-CN" sz="5400" b="1" spc="300" dirty="0" smtClean="0">
              <a:solidFill>
                <a:schemeClr val="bg1"/>
              </a:solidFill>
              <a:latin typeface="方正正中黑简体" pitchFamily="2" charset="-122"/>
              <a:ea typeface="方正正中黑简体" pitchFamily="2" charset="-122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spc="300" dirty="0">
                <a:solidFill>
                  <a:schemeClr val="bg1"/>
                </a:solidFill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  </a:t>
            </a:r>
            <a:r>
              <a:rPr lang="en-US" altLang="zh-CN" sz="2800" spc="300" dirty="0">
                <a:solidFill>
                  <a:schemeClr val="bg1"/>
                </a:solidFill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spc="300" dirty="0">
                <a:solidFill>
                  <a:schemeClr val="bg1"/>
                </a:solidFill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         </a:t>
            </a:r>
            <a:r>
              <a:rPr lang="en-US" altLang="zh-CN" sz="2800" spc="300" dirty="0" smtClean="0">
                <a:solidFill>
                  <a:schemeClr val="bg1"/>
                </a:solidFill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           </a:t>
            </a:r>
            <a:r>
              <a:rPr lang="en-US" altLang="zh-CN" sz="3200" b="1" spc="300" dirty="0" smtClean="0">
                <a:solidFill>
                  <a:schemeClr val="bg1"/>
                </a:solidFill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2018.9.28</a:t>
            </a:r>
            <a:endParaRPr lang="en-US" altLang="zh-CN" sz="3200" b="1" spc="300" dirty="0">
              <a:solidFill>
                <a:schemeClr val="bg1"/>
              </a:solidFill>
              <a:latin typeface="方正正中黑简体" pitchFamily="2" charset="-122"/>
              <a:ea typeface="方正正中黑简体" pitchFamily="2" charset="-122"/>
              <a:cs typeface="宋体" pitchFamily="2" charset="-122"/>
            </a:endParaRPr>
          </a:p>
        </p:txBody>
      </p:sp>
      <p:grpSp>
        <p:nvGrpSpPr>
          <p:cNvPr id="61" name="Group 29"/>
          <p:cNvGrpSpPr>
            <a:grpSpLocks noChangeAspect="1"/>
          </p:cNvGrpSpPr>
          <p:nvPr/>
        </p:nvGrpSpPr>
        <p:grpSpPr bwMode="auto">
          <a:xfrm>
            <a:off x="292816" y="215188"/>
            <a:ext cx="1435707" cy="1104660"/>
            <a:chOff x="1452" y="521"/>
            <a:chExt cx="2858" cy="2199"/>
          </a:xfrm>
          <a:solidFill>
            <a:schemeClr val="bg1"/>
          </a:solidFill>
        </p:grpSpPr>
        <p:sp>
          <p:nvSpPr>
            <p:cNvPr id="62" name="Freeform 30"/>
            <p:cNvSpPr/>
            <p:nvPr/>
          </p:nvSpPr>
          <p:spPr bwMode="auto">
            <a:xfrm>
              <a:off x="3011" y="906"/>
              <a:ext cx="735" cy="841"/>
            </a:xfrm>
            <a:custGeom>
              <a:avLst/>
              <a:gdLst>
                <a:gd name="T0" fmla="*/ 76 w 311"/>
                <a:gd name="T1" fmla="*/ 0 h 356"/>
                <a:gd name="T2" fmla="*/ 63 w 311"/>
                <a:gd name="T3" fmla="*/ 125 h 356"/>
                <a:gd name="T4" fmla="*/ 9 w 311"/>
                <a:gd name="T5" fmla="*/ 356 h 356"/>
                <a:gd name="T6" fmla="*/ 202 w 311"/>
                <a:gd name="T7" fmla="*/ 121 h 356"/>
                <a:gd name="T8" fmla="*/ 311 w 311"/>
                <a:gd name="T9" fmla="*/ 128 h 356"/>
                <a:gd name="T10" fmla="*/ 164 w 311"/>
                <a:gd name="T11" fmla="*/ 99 h 356"/>
                <a:gd name="T12" fmla="*/ 105 w 311"/>
                <a:gd name="T13" fmla="*/ 40 h 356"/>
                <a:gd name="T14" fmla="*/ 76 w 311"/>
                <a:gd name="T1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56">
                  <a:moveTo>
                    <a:pt x="76" y="0"/>
                  </a:moveTo>
                  <a:cubicBezTo>
                    <a:pt x="76" y="0"/>
                    <a:pt x="126" y="57"/>
                    <a:pt x="63" y="125"/>
                  </a:cubicBezTo>
                  <a:cubicBezTo>
                    <a:pt x="0" y="194"/>
                    <a:pt x="5" y="264"/>
                    <a:pt x="9" y="356"/>
                  </a:cubicBezTo>
                  <a:cubicBezTo>
                    <a:pt x="9" y="356"/>
                    <a:pt x="16" y="134"/>
                    <a:pt x="202" y="121"/>
                  </a:cubicBezTo>
                  <a:cubicBezTo>
                    <a:pt x="202" y="121"/>
                    <a:pt x="267" y="113"/>
                    <a:pt x="311" y="128"/>
                  </a:cubicBezTo>
                  <a:cubicBezTo>
                    <a:pt x="311" y="128"/>
                    <a:pt x="264" y="94"/>
                    <a:pt x="164" y="99"/>
                  </a:cubicBezTo>
                  <a:cubicBezTo>
                    <a:pt x="164" y="99"/>
                    <a:pt x="120" y="106"/>
                    <a:pt x="105" y="40"/>
                  </a:cubicBezTo>
                  <a:cubicBezTo>
                    <a:pt x="105" y="40"/>
                    <a:pt x="102" y="14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31"/>
            <p:cNvSpPr/>
            <p:nvPr/>
          </p:nvSpPr>
          <p:spPr bwMode="auto">
            <a:xfrm>
              <a:off x="3321" y="996"/>
              <a:ext cx="132" cy="111"/>
            </a:xfrm>
            <a:custGeom>
              <a:avLst/>
              <a:gdLst>
                <a:gd name="T0" fmla="*/ 51 w 56"/>
                <a:gd name="T1" fmla="*/ 11 h 47"/>
                <a:gd name="T2" fmla="*/ 37 w 56"/>
                <a:gd name="T3" fmla="*/ 40 h 47"/>
                <a:gd name="T4" fmla="*/ 5 w 56"/>
                <a:gd name="T5" fmla="*/ 37 h 47"/>
                <a:gd name="T6" fmla="*/ 19 w 56"/>
                <a:gd name="T7" fmla="*/ 8 h 47"/>
                <a:gd name="T8" fmla="*/ 51 w 56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51" y="11"/>
                  </a:moveTo>
                  <a:cubicBezTo>
                    <a:pt x="56" y="20"/>
                    <a:pt x="50" y="33"/>
                    <a:pt x="37" y="40"/>
                  </a:cubicBezTo>
                  <a:cubicBezTo>
                    <a:pt x="24" y="47"/>
                    <a:pt x="10" y="46"/>
                    <a:pt x="5" y="37"/>
                  </a:cubicBezTo>
                  <a:cubicBezTo>
                    <a:pt x="0" y="28"/>
                    <a:pt x="6" y="15"/>
                    <a:pt x="19" y="8"/>
                  </a:cubicBezTo>
                  <a:cubicBezTo>
                    <a:pt x="32" y="0"/>
                    <a:pt x="46" y="2"/>
                    <a:pt x="5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32"/>
            <p:cNvSpPr/>
            <p:nvPr/>
          </p:nvSpPr>
          <p:spPr bwMode="auto">
            <a:xfrm>
              <a:off x="2014" y="757"/>
              <a:ext cx="881" cy="990"/>
            </a:xfrm>
            <a:custGeom>
              <a:avLst/>
              <a:gdLst>
                <a:gd name="T0" fmla="*/ 353 w 373"/>
                <a:gd name="T1" fmla="*/ 419 h 419"/>
                <a:gd name="T2" fmla="*/ 163 w 373"/>
                <a:gd name="T3" fmla="*/ 146 h 419"/>
                <a:gd name="T4" fmla="*/ 0 w 373"/>
                <a:gd name="T5" fmla="*/ 148 h 419"/>
                <a:gd name="T6" fmla="*/ 178 w 373"/>
                <a:gd name="T7" fmla="*/ 114 h 419"/>
                <a:gd name="T8" fmla="*/ 234 w 373"/>
                <a:gd name="T9" fmla="*/ 59 h 419"/>
                <a:gd name="T10" fmla="*/ 268 w 373"/>
                <a:gd name="T11" fmla="*/ 0 h 419"/>
                <a:gd name="T12" fmla="*/ 295 w 373"/>
                <a:gd name="T13" fmla="*/ 150 h 419"/>
                <a:gd name="T14" fmla="*/ 353 w 373"/>
                <a:gd name="T15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3" h="419">
                  <a:moveTo>
                    <a:pt x="353" y="419"/>
                  </a:moveTo>
                  <a:cubicBezTo>
                    <a:pt x="353" y="419"/>
                    <a:pt x="371" y="198"/>
                    <a:pt x="163" y="146"/>
                  </a:cubicBezTo>
                  <a:cubicBezTo>
                    <a:pt x="163" y="146"/>
                    <a:pt x="68" y="128"/>
                    <a:pt x="0" y="148"/>
                  </a:cubicBezTo>
                  <a:cubicBezTo>
                    <a:pt x="0" y="148"/>
                    <a:pt x="52" y="121"/>
                    <a:pt x="178" y="114"/>
                  </a:cubicBezTo>
                  <a:cubicBezTo>
                    <a:pt x="178" y="114"/>
                    <a:pt x="225" y="116"/>
                    <a:pt x="234" y="59"/>
                  </a:cubicBezTo>
                  <a:cubicBezTo>
                    <a:pt x="234" y="59"/>
                    <a:pt x="237" y="22"/>
                    <a:pt x="268" y="0"/>
                  </a:cubicBezTo>
                  <a:cubicBezTo>
                    <a:pt x="268" y="0"/>
                    <a:pt x="217" y="78"/>
                    <a:pt x="295" y="150"/>
                  </a:cubicBezTo>
                  <a:cubicBezTo>
                    <a:pt x="373" y="223"/>
                    <a:pt x="364" y="367"/>
                    <a:pt x="353" y="4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3"/>
            <p:cNvSpPr/>
            <p:nvPr/>
          </p:nvSpPr>
          <p:spPr bwMode="auto">
            <a:xfrm>
              <a:off x="2371" y="864"/>
              <a:ext cx="146" cy="127"/>
            </a:xfrm>
            <a:custGeom>
              <a:avLst/>
              <a:gdLst>
                <a:gd name="T0" fmla="*/ 6 w 62"/>
                <a:gd name="T1" fmla="*/ 10 h 54"/>
                <a:gd name="T2" fmla="*/ 43 w 62"/>
                <a:gd name="T3" fmla="*/ 10 h 54"/>
                <a:gd name="T4" fmla="*/ 56 w 62"/>
                <a:gd name="T5" fmla="*/ 44 h 54"/>
                <a:gd name="T6" fmla="*/ 19 w 62"/>
                <a:gd name="T7" fmla="*/ 45 h 54"/>
                <a:gd name="T8" fmla="*/ 6 w 62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4">
                  <a:moveTo>
                    <a:pt x="6" y="10"/>
                  </a:moveTo>
                  <a:cubicBezTo>
                    <a:pt x="13" y="1"/>
                    <a:pt x="29" y="0"/>
                    <a:pt x="43" y="10"/>
                  </a:cubicBezTo>
                  <a:cubicBezTo>
                    <a:pt x="57" y="19"/>
                    <a:pt x="62" y="35"/>
                    <a:pt x="56" y="44"/>
                  </a:cubicBezTo>
                  <a:cubicBezTo>
                    <a:pt x="49" y="54"/>
                    <a:pt x="33" y="54"/>
                    <a:pt x="19" y="45"/>
                  </a:cubicBezTo>
                  <a:cubicBezTo>
                    <a:pt x="5" y="35"/>
                    <a:pt x="0" y="2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4"/>
            <p:cNvSpPr/>
            <p:nvPr/>
          </p:nvSpPr>
          <p:spPr bwMode="auto">
            <a:xfrm>
              <a:off x="2728" y="521"/>
              <a:ext cx="876" cy="1179"/>
            </a:xfrm>
            <a:custGeom>
              <a:avLst/>
              <a:gdLst>
                <a:gd name="T0" fmla="*/ 105 w 371"/>
                <a:gd name="T1" fmla="*/ 499 h 499"/>
                <a:gd name="T2" fmla="*/ 69 w 371"/>
                <a:gd name="T3" fmla="*/ 179 h 499"/>
                <a:gd name="T4" fmla="*/ 0 w 371"/>
                <a:gd name="T5" fmla="*/ 0 h 499"/>
                <a:gd name="T6" fmla="*/ 76 w 371"/>
                <a:gd name="T7" fmla="*/ 53 h 499"/>
                <a:gd name="T8" fmla="*/ 161 w 371"/>
                <a:gd name="T9" fmla="*/ 87 h 499"/>
                <a:gd name="T10" fmla="*/ 237 w 371"/>
                <a:gd name="T11" fmla="*/ 67 h 499"/>
                <a:gd name="T12" fmla="*/ 371 w 371"/>
                <a:gd name="T13" fmla="*/ 47 h 499"/>
                <a:gd name="T14" fmla="*/ 125 w 371"/>
                <a:gd name="T15" fmla="*/ 223 h 499"/>
                <a:gd name="T16" fmla="*/ 105 w 371"/>
                <a:gd name="T17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499">
                  <a:moveTo>
                    <a:pt x="105" y="499"/>
                  </a:moveTo>
                  <a:cubicBezTo>
                    <a:pt x="105" y="499"/>
                    <a:pt x="38" y="333"/>
                    <a:pt x="69" y="179"/>
                  </a:cubicBezTo>
                  <a:cubicBezTo>
                    <a:pt x="97" y="39"/>
                    <a:pt x="0" y="0"/>
                    <a:pt x="0" y="0"/>
                  </a:cubicBezTo>
                  <a:cubicBezTo>
                    <a:pt x="0" y="0"/>
                    <a:pt x="34" y="2"/>
                    <a:pt x="76" y="53"/>
                  </a:cubicBezTo>
                  <a:cubicBezTo>
                    <a:pt x="117" y="105"/>
                    <a:pt x="133" y="92"/>
                    <a:pt x="161" y="87"/>
                  </a:cubicBezTo>
                  <a:cubicBezTo>
                    <a:pt x="161" y="87"/>
                    <a:pt x="214" y="74"/>
                    <a:pt x="237" y="67"/>
                  </a:cubicBezTo>
                  <a:cubicBezTo>
                    <a:pt x="259" y="60"/>
                    <a:pt x="347" y="38"/>
                    <a:pt x="371" y="47"/>
                  </a:cubicBezTo>
                  <a:cubicBezTo>
                    <a:pt x="371" y="47"/>
                    <a:pt x="202" y="68"/>
                    <a:pt x="125" y="223"/>
                  </a:cubicBezTo>
                  <a:cubicBezTo>
                    <a:pt x="125" y="223"/>
                    <a:pt x="75" y="295"/>
                    <a:pt x="105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Oval 35"/>
            <p:cNvSpPr>
              <a:spLocks noChangeArrowheads="1"/>
            </p:cNvSpPr>
            <p:nvPr/>
          </p:nvSpPr>
          <p:spPr bwMode="auto">
            <a:xfrm>
              <a:off x="2983" y="535"/>
              <a:ext cx="165" cy="1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6"/>
            <p:cNvSpPr/>
            <p:nvPr/>
          </p:nvSpPr>
          <p:spPr bwMode="auto">
            <a:xfrm>
              <a:off x="2187" y="1116"/>
              <a:ext cx="1438" cy="974"/>
            </a:xfrm>
            <a:custGeom>
              <a:avLst/>
              <a:gdLst>
                <a:gd name="T0" fmla="*/ 533 w 609"/>
                <a:gd name="T1" fmla="*/ 207 h 412"/>
                <a:gd name="T2" fmla="*/ 593 w 609"/>
                <a:gd name="T3" fmla="*/ 212 h 412"/>
                <a:gd name="T4" fmla="*/ 609 w 609"/>
                <a:gd name="T5" fmla="*/ 151 h 412"/>
                <a:gd name="T6" fmla="*/ 552 w 609"/>
                <a:gd name="T7" fmla="*/ 125 h 412"/>
                <a:gd name="T8" fmla="*/ 551 w 609"/>
                <a:gd name="T9" fmla="*/ 120 h 412"/>
                <a:gd name="T10" fmla="*/ 549 w 609"/>
                <a:gd name="T11" fmla="*/ 77 h 412"/>
                <a:gd name="T12" fmla="*/ 552 w 609"/>
                <a:gd name="T13" fmla="*/ 76 h 412"/>
                <a:gd name="T14" fmla="*/ 601 w 609"/>
                <a:gd name="T15" fmla="*/ 62 h 412"/>
                <a:gd name="T16" fmla="*/ 596 w 609"/>
                <a:gd name="T17" fmla="*/ 40 h 412"/>
                <a:gd name="T18" fmla="*/ 505 w 609"/>
                <a:gd name="T19" fmla="*/ 59 h 412"/>
                <a:gd name="T20" fmla="*/ 356 w 609"/>
                <a:gd name="T21" fmla="*/ 305 h 412"/>
                <a:gd name="T22" fmla="*/ 104 w 609"/>
                <a:gd name="T23" fmla="*/ 157 h 412"/>
                <a:gd name="T24" fmla="*/ 115 w 609"/>
                <a:gd name="T25" fmla="*/ 24 h 412"/>
                <a:gd name="T26" fmla="*/ 15 w 609"/>
                <a:gd name="T27" fmla="*/ 0 h 412"/>
                <a:gd name="T28" fmla="*/ 0 w 609"/>
                <a:gd name="T29" fmla="*/ 60 h 412"/>
                <a:gd name="T30" fmla="*/ 56 w 609"/>
                <a:gd name="T31" fmla="*/ 87 h 412"/>
                <a:gd name="T32" fmla="*/ 56 w 609"/>
                <a:gd name="T33" fmla="*/ 127 h 412"/>
                <a:gd name="T34" fmla="*/ 55 w 609"/>
                <a:gd name="T35" fmla="*/ 128 h 412"/>
                <a:gd name="T36" fmla="*/ 2 w 609"/>
                <a:gd name="T37" fmla="*/ 151 h 412"/>
                <a:gd name="T38" fmla="*/ 17 w 609"/>
                <a:gd name="T39" fmla="*/ 211 h 412"/>
                <a:gd name="T40" fmla="*/ 78 w 609"/>
                <a:gd name="T41" fmla="*/ 208 h 412"/>
                <a:gd name="T42" fmla="*/ 104 w 609"/>
                <a:gd name="T43" fmla="*/ 253 h 412"/>
                <a:gd name="T44" fmla="*/ 103 w 609"/>
                <a:gd name="T45" fmla="*/ 254 h 412"/>
                <a:gd name="T46" fmla="*/ 69 w 609"/>
                <a:gd name="T47" fmla="*/ 304 h 412"/>
                <a:gd name="T48" fmla="*/ 114 w 609"/>
                <a:gd name="T49" fmla="*/ 347 h 412"/>
                <a:gd name="T50" fmla="*/ 165 w 609"/>
                <a:gd name="T51" fmla="*/ 312 h 412"/>
                <a:gd name="T52" fmla="*/ 219 w 609"/>
                <a:gd name="T53" fmla="*/ 339 h 412"/>
                <a:gd name="T54" fmla="*/ 218 w 609"/>
                <a:gd name="T55" fmla="*/ 341 h 412"/>
                <a:gd name="T56" fmla="*/ 218 w 609"/>
                <a:gd name="T57" fmla="*/ 401 h 412"/>
                <a:gd name="T58" fmla="*/ 279 w 609"/>
                <a:gd name="T59" fmla="*/ 412 h 412"/>
                <a:gd name="T60" fmla="*/ 302 w 609"/>
                <a:gd name="T61" fmla="*/ 354 h 412"/>
                <a:gd name="T62" fmla="*/ 302 w 609"/>
                <a:gd name="T63" fmla="*/ 354 h 412"/>
                <a:gd name="T64" fmla="*/ 341 w 609"/>
                <a:gd name="T65" fmla="*/ 352 h 412"/>
                <a:gd name="T66" fmla="*/ 342 w 609"/>
                <a:gd name="T67" fmla="*/ 353 h 412"/>
                <a:gd name="T68" fmla="*/ 370 w 609"/>
                <a:gd name="T69" fmla="*/ 406 h 412"/>
                <a:gd name="T70" fmla="*/ 429 w 609"/>
                <a:gd name="T71" fmla="*/ 387 h 412"/>
                <a:gd name="T72" fmla="*/ 422 w 609"/>
                <a:gd name="T73" fmla="*/ 325 h 412"/>
                <a:gd name="T74" fmla="*/ 421 w 609"/>
                <a:gd name="T75" fmla="*/ 325 h 412"/>
                <a:gd name="T76" fmla="*/ 455 w 609"/>
                <a:gd name="T77" fmla="*/ 303 h 412"/>
                <a:gd name="T78" fmla="*/ 456 w 609"/>
                <a:gd name="T79" fmla="*/ 305 h 412"/>
                <a:gd name="T80" fmla="*/ 507 w 609"/>
                <a:gd name="T81" fmla="*/ 338 h 412"/>
                <a:gd name="T82" fmla="*/ 549 w 609"/>
                <a:gd name="T83" fmla="*/ 292 h 412"/>
                <a:gd name="T84" fmla="*/ 513 w 609"/>
                <a:gd name="T85" fmla="*/ 242 h 412"/>
                <a:gd name="T86" fmla="*/ 512 w 609"/>
                <a:gd name="T87" fmla="*/ 241 h 412"/>
                <a:gd name="T88" fmla="*/ 531 w 609"/>
                <a:gd name="T89" fmla="*/ 206 h 412"/>
                <a:gd name="T90" fmla="*/ 533 w 609"/>
                <a:gd name="T91" fmla="*/ 2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09" h="412">
                  <a:moveTo>
                    <a:pt x="533" y="207"/>
                  </a:moveTo>
                  <a:cubicBezTo>
                    <a:pt x="593" y="212"/>
                    <a:pt x="593" y="212"/>
                    <a:pt x="593" y="212"/>
                  </a:cubicBezTo>
                  <a:cubicBezTo>
                    <a:pt x="609" y="151"/>
                    <a:pt x="609" y="151"/>
                    <a:pt x="609" y="151"/>
                  </a:cubicBezTo>
                  <a:cubicBezTo>
                    <a:pt x="552" y="125"/>
                    <a:pt x="552" y="125"/>
                    <a:pt x="552" y="125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2" y="107"/>
                    <a:pt x="552" y="97"/>
                    <a:pt x="549" y="77"/>
                  </a:cubicBezTo>
                  <a:cubicBezTo>
                    <a:pt x="552" y="76"/>
                    <a:pt x="552" y="76"/>
                    <a:pt x="552" y="76"/>
                  </a:cubicBezTo>
                  <a:cubicBezTo>
                    <a:pt x="601" y="62"/>
                    <a:pt x="601" y="62"/>
                    <a:pt x="601" y="62"/>
                  </a:cubicBezTo>
                  <a:cubicBezTo>
                    <a:pt x="596" y="40"/>
                    <a:pt x="596" y="40"/>
                    <a:pt x="596" y="40"/>
                  </a:cubicBezTo>
                  <a:cubicBezTo>
                    <a:pt x="553" y="39"/>
                    <a:pt x="518" y="53"/>
                    <a:pt x="505" y="59"/>
                  </a:cubicBezTo>
                  <a:cubicBezTo>
                    <a:pt x="530" y="167"/>
                    <a:pt x="464" y="277"/>
                    <a:pt x="356" y="305"/>
                  </a:cubicBezTo>
                  <a:cubicBezTo>
                    <a:pt x="245" y="334"/>
                    <a:pt x="133" y="268"/>
                    <a:pt x="104" y="157"/>
                  </a:cubicBezTo>
                  <a:cubicBezTo>
                    <a:pt x="92" y="111"/>
                    <a:pt x="97" y="64"/>
                    <a:pt x="115" y="24"/>
                  </a:cubicBezTo>
                  <a:cubicBezTo>
                    <a:pt x="83" y="7"/>
                    <a:pt x="35" y="2"/>
                    <a:pt x="15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5" y="100"/>
                    <a:pt x="54" y="107"/>
                    <a:pt x="56" y="127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78" y="208"/>
                    <a:pt x="78" y="208"/>
                    <a:pt x="78" y="208"/>
                  </a:cubicBezTo>
                  <a:cubicBezTo>
                    <a:pt x="85" y="224"/>
                    <a:pt x="94" y="239"/>
                    <a:pt x="104" y="253"/>
                  </a:cubicBezTo>
                  <a:cubicBezTo>
                    <a:pt x="103" y="254"/>
                    <a:pt x="103" y="254"/>
                    <a:pt x="103" y="254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14" y="347"/>
                    <a:pt x="114" y="347"/>
                    <a:pt x="114" y="347"/>
                  </a:cubicBezTo>
                  <a:cubicBezTo>
                    <a:pt x="165" y="312"/>
                    <a:pt x="165" y="312"/>
                    <a:pt x="165" y="312"/>
                  </a:cubicBezTo>
                  <a:cubicBezTo>
                    <a:pt x="182" y="323"/>
                    <a:pt x="200" y="332"/>
                    <a:pt x="219" y="339"/>
                  </a:cubicBezTo>
                  <a:cubicBezTo>
                    <a:pt x="218" y="341"/>
                    <a:pt x="218" y="341"/>
                    <a:pt x="218" y="341"/>
                  </a:cubicBezTo>
                  <a:cubicBezTo>
                    <a:pt x="218" y="401"/>
                    <a:pt x="218" y="401"/>
                    <a:pt x="218" y="401"/>
                  </a:cubicBezTo>
                  <a:cubicBezTo>
                    <a:pt x="279" y="412"/>
                    <a:pt x="279" y="412"/>
                    <a:pt x="279" y="41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315" y="354"/>
                    <a:pt x="328" y="354"/>
                    <a:pt x="341" y="352"/>
                  </a:cubicBezTo>
                  <a:cubicBezTo>
                    <a:pt x="342" y="353"/>
                    <a:pt x="342" y="353"/>
                    <a:pt x="342" y="353"/>
                  </a:cubicBezTo>
                  <a:cubicBezTo>
                    <a:pt x="370" y="406"/>
                    <a:pt x="370" y="406"/>
                    <a:pt x="370" y="406"/>
                  </a:cubicBezTo>
                  <a:cubicBezTo>
                    <a:pt x="429" y="387"/>
                    <a:pt x="429" y="387"/>
                    <a:pt x="429" y="387"/>
                  </a:cubicBezTo>
                  <a:cubicBezTo>
                    <a:pt x="422" y="325"/>
                    <a:pt x="422" y="325"/>
                    <a:pt x="422" y="325"/>
                  </a:cubicBezTo>
                  <a:cubicBezTo>
                    <a:pt x="421" y="325"/>
                    <a:pt x="421" y="325"/>
                    <a:pt x="421" y="325"/>
                  </a:cubicBezTo>
                  <a:cubicBezTo>
                    <a:pt x="433" y="318"/>
                    <a:pt x="444" y="311"/>
                    <a:pt x="455" y="303"/>
                  </a:cubicBezTo>
                  <a:cubicBezTo>
                    <a:pt x="456" y="305"/>
                    <a:pt x="456" y="305"/>
                    <a:pt x="456" y="305"/>
                  </a:cubicBezTo>
                  <a:cubicBezTo>
                    <a:pt x="507" y="338"/>
                    <a:pt x="507" y="338"/>
                    <a:pt x="507" y="338"/>
                  </a:cubicBezTo>
                  <a:cubicBezTo>
                    <a:pt x="549" y="292"/>
                    <a:pt x="549" y="292"/>
                    <a:pt x="549" y="292"/>
                  </a:cubicBezTo>
                  <a:cubicBezTo>
                    <a:pt x="513" y="242"/>
                    <a:pt x="513" y="242"/>
                    <a:pt x="513" y="242"/>
                  </a:cubicBezTo>
                  <a:cubicBezTo>
                    <a:pt x="512" y="241"/>
                    <a:pt x="512" y="241"/>
                    <a:pt x="512" y="241"/>
                  </a:cubicBezTo>
                  <a:cubicBezTo>
                    <a:pt x="519" y="230"/>
                    <a:pt x="526" y="219"/>
                    <a:pt x="531" y="206"/>
                  </a:cubicBezTo>
                  <a:lnTo>
                    <a:pt x="533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7"/>
            <p:cNvSpPr>
              <a:spLocks noEditPoints="1"/>
            </p:cNvSpPr>
            <p:nvPr/>
          </p:nvSpPr>
          <p:spPr bwMode="auto">
            <a:xfrm>
              <a:off x="1452" y="2276"/>
              <a:ext cx="257" cy="260"/>
            </a:xfrm>
            <a:custGeom>
              <a:avLst/>
              <a:gdLst>
                <a:gd name="T0" fmla="*/ 0 w 109"/>
                <a:gd name="T1" fmla="*/ 108 h 110"/>
                <a:gd name="T2" fmla="*/ 12 w 109"/>
                <a:gd name="T3" fmla="*/ 61 h 110"/>
                <a:gd name="T4" fmla="*/ 25 w 109"/>
                <a:gd name="T5" fmla="*/ 61 h 110"/>
                <a:gd name="T6" fmla="*/ 15 w 109"/>
                <a:gd name="T7" fmla="*/ 108 h 110"/>
                <a:gd name="T8" fmla="*/ 0 w 109"/>
                <a:gd name="T9" fmla="*/ 108 h 110"/>
                <a:gd name="T10" fmla="*/ 10 w 109"/>
                <a:gd name="T11" fmla="*/ 26 h 110"/>
                <a:gd name="T12" fmla="*/ 2 w 109"/>
                <a:gd name="T13" fmla="*/ 2 h 110"/>
                <a:gd name="T14" fmla="*/ 16 w 109"/>
                <a:gd name="T15" fmla="*/ 2 h 110"/>
                <a:gd name="T16" fmla="*/ 24 w 109"/>
                <a:gd name="T17" fmla="*/ 26 h 110"/>
                <a:gd name="T18" fmla="*/ 10 w 109"/>
                <a:gd name="T19" fmla="*/ 26 h 110"/>
                <a:gd name="T20" fmla="*/ 12 w 109"/>
                <a:gd name="T21" fmla="*/ 55 h 110"/>
                <a:gd name="T22" fmla="*/ 3 w 109"/>
                <a:gd name="T23" fmla="*/ 31 h 110"/>
                <a:gd name="T24" fmla="*/ 17 w 109"/>
                <a:gd name="T25" fmla="*/ 31 h 110"/>
                <a:gd name="T26" fmla="*/ 25 w 109"/>
                <a:gd name="T27" fmla="*/ 55 h 110"/>
                <a:gd name="T28" fmla="*/ 12 w 109"/>
                <a:gd name="T29" fmla="*/ 55 h 110"/>
                <a:gd name="T30" fmla="*/ 27 w 109"/>
                <a:gd name="T31" fmla="*/ 110 h 110"/>
                <a:gd name="T32" fmla="*/ 27 w 109"/>
                <a:gd name="T33" fmla="*/ 99 h 110"/>
                <a:gd name="T34" fmla="*/ 60 w 109"/>
                <a:gd name="T35" fmla="*/ 23 h 110"/>
                <a:gd name="T36" fmla="*/ 45 w 109"/>
                <a:gd name="T37" fmla="*/ 23 h 110"/>
                <a:gd name="T38" fmla="*/ 45 w 109"/>
                <a:gd name="T39" fmla="*/ 37 h 110"/>
                <a:gd name="T40" fmla="*/ 31 w 109"/>
                <a:gd name="T41" fmla="*/ 37 h 110"/>
                <a:gd name="T42" fmla="*/ 31 w 109"/>
                <a:gd name="T43" fmla="*/ 13 h 110"/>
                <a:gd name="T44" fmla="*/ 60 w 109"/>
                <a:gd name="T45" fmla="*/ 13 h 110"/>
                <a:gd name="T46" fmla="*/ 60 w 109"/>
                <a:gd name="T47" fmla="*/ 0 h 110"/>
                <a:gd name="T48" fmla="*/ 75 w 109"/>
                <a:gd name="T49" fmla="*/ 0 h 110"/>
                <a:gd name="T50" fmla="*/ 75 w 109"/>
                <a:gd name="T51" fmla="*/ 11 h 110"/>
                <a:gd name="T52" fmla="*/ 75 w 109"/>
                <a:gd name="T53" fmla="*/ 13 h 110"/>
                <a:gd name="T54" fmla="*/ 107 w 109"/>
                <a:gd name="T55" fmla="*/ 13 h 110"/>
                <a:gd name="T56" fmla="*/ 107 w 109"/>
                <a:gd name="T57" fmla="*/ 37 h 110"/>
                <a:gd name="T58" fmla="*/ 93 w 109"/>
                <a:gd name="T59" fmla="*/ 37 h 110"/>
                <a:gd name="T60" fmla="*/ 93 w 109"/>
                <a:gd name="T61" fmla="*/ 23 h 110"/>
                <a:gd name="T62" fmla="*/ 75 w 109"/>
                <a:gd name="T63" fmla="*/ 23 h 110"/>
                <a:gd name="T64" fmla="*/ 72 w 109"/>
                <a:gd name="T65" fmla="*/ 48 h 110"/>
                <a:gd name="T66" fmla="*/ 82 w 109"/>
                <a:gd name="T67" fmla="*/ 48 h 110"/>
                <a:gd name="T68" fmla="*/ 82 w 109"/>
                <a:gd name="T69" fmla="*/ 91 h 110"/>
                <a:gd name="T70" fmla="*/ 90 w 109"/>
                <a:gd name="T71" fmla="*/ 98 h 110"/>
                <a:gd name="T72" fmla="*/ 98 w 109"/>
                <a:gd name="T73" fmla="*/ 91 h 110"/>
                <a:gd name="T74" fmla="*/ 98 w 109"/>
                <a:gd name="T75" fmla="*/ 87 h 110"/>
                <a:gd name="T76" fmla="*/ 109 w 109"/>
                <a:gd name="T77" fmla="*/ 87 h 110"/>
                <a:gd name="T78" fmla="*/ 109 w 109"/>
                <a:gd name="T79" fmla="*/ 94 h 110"/>
                <a:gd name="T80" fmla="*/ 93 w 109"/>
                <a:gd name="T81" fmla="*/ 107 h 110"/>
                <a:gd name="T82" fmla="*/ 84 w 109"/>
                <a:gd name="T83" fmla="*/ 107 h 110"/>
                <a:gd name="T84" fmla="*/ 68 w 109"/>
                <a:gd name="T85" fmla="*/ 91 h 110"/>
                <a:gd name="T86" fmla="*/ 68 w 109"/>
                <a:gd name="T87" fmla="*/ 64 h 110"/>
                <a:gd name="T88" fmla="*/ 27 w 109"/>
                <a:gd name="T8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9" h="110">
                  <a:moveTo>
                    <a:pt x="0" y="108"/>
                  </a:moveTo>
                  <a:cubicBezTo>
                    <a:pt x="7" y="94"/>
                    <a:pt x="11" y="78"/>
                    <a:pt x="12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4" y="78"/>
                    <a:pt x="21" y="94"/>
                    <a:pt x="15" y="108"/>
                  </a:cubicBezTo>
                  <a:lnTo>
                    <a:pt x="0" y="108"/>
                  </a:lnTo>
                  <a:close/>
                  <a:moveTo>
                    <a:pt x="10" y="26"/>
                  </a:moveTo>
                  <a:cubicBezTo>
                    <a:pt x="8" y="17"/>
                    <a:pt x="5" y="9"/>
                    <a:pt x="2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0" y="10"/>
                    <a:pt x="22" y="18"/>
                    <a:pt x="24" y="26"/>
                  </a:cubicBezTo>
                  <a:lnTo>
                    <a:pt x="10" y="26"/>
                  </a:lnTo>
                  <a:close/>
                  <a:moveTo>
                    <a:pt x="12" y="55"/>
                  </a:moveTo>
                  <a:cubicBezTo>
                    <a:pt x="10" y="48"/>
                    <a:pt x="7" y="40"/>
                    <a:pt x="3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21" y="39"/>
                    <a:pt x="23" y="47"/>
                    <a:pt x="25" y="55"/>
                  </a:cubicBezTo>
                  <a:lnTo>
                    <a:pt x="12" y="55"/>
                  </a:lnTo>
                  <a:close/>
                  <a:moveTo>
                    <a:pt x="27" y="110"/>
                  </a:moveTo>
                  <a:cubicBezTo>
                    <a:pt x="27" y="99"/>
                    <a:pt x="27" y="99"/>
                    <a:pt x="27" y="99"/>
                  </a:cubicBezTo>
                  <a:cubicBezTo>
                    <a:pt x="49" y="79"/>
                    <a:pt x="60" y="54"/>
                    <a:pt x="60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32"/>
                    <a:pt x="73" y="41"/>
                    <a:pt x="72" y="48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6"/>
                    <a:pt x="85" y="98"/>
                    <a:pt x="90" y="98"/>
                  </a:cubicBezTo>
                  <a:cubicBezTo>
                    <a:pt x="96" y="98"/>
                    <a:pt x="98" y="96"/>
                    <a:pt x="98" y="91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9" y="103"/>
                    <a:pt x="104" y="107"/>
                    <a:pt x="93" y="107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73" y="107"/>
                    <a:pt x="68" y="102"/>
                    <a:pt x="68" y="91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2" y="80"/>
                    <a:pt x="48" y="96"/>
                    <a:pt x="2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8"/>
            <p:cNvSpPr>
              <a:spLocks noEditPoints="1"/>
            </p:cNvSpPr>
            <p:nvPr/>
          </p:nvSpPr>
          <p:spPr bwMode="auto">
            <a:xfrm>
              <a:off x="1747" y="2288"/>
              <a:ext cx="244" cy="246"/>
            </a:xfrm>
            <a:custGeom>
              <a:avLst/>
              <a:gdLst>
                <a:gd name="T0" fmla="*/ 0 w 103"/>
                <a:gd name="T1" fmla="*/ 104 h 104"/>
                <a:gd name="T2" fmla="*/ 0 w 103"/>
                <a:gd name="T3" fmla="*/ 0 h 104"/>
                <a:gd name="T4" fmla="*/ 40 w 103"/>
                <a:gd name="T5" fmla="*/ 0 h 104"/>
                <a:gd name="T6" fmla="*/ 40 w 103"/>
                <a:gd name="T7" fmla="*/ 10 h 104"/>
                <a:gd name="T8" fmla="*/ 32 w 103"/>
                <a:gd name="T9" fmla="*/ 39 h 104"/>
                <a:gd name="T10" fmla="*/ 40 w 103"/>
                <a:gd name="T11" fmla="*/ 63 h 104"/>
                <a:gd name="T12" fmla="*/ 16 w 103"/>
                <a:gd name="T13" fmla="*/ 88 h 104"/>
                <a:gd name="T14" fmla="*/ 16 w 103"/>
                <a:gd name="T15" fmla="*/ 77 h 104"/>
                <a:gd name="T16" fmla="*/ 28 w 103"/>
                <a:gd name="T17" fmla="*/ 62 h 104"/>
                <a:gd name="T18" fmla="*/ 19 w 103"/>
                <a:gd name="T19" fmla="*/ 40 h 104"/>
                <a:gd name="T20" fmla="*/ 26 w 103"/>
                <a:gd name="T21" fmla="*/ 10 h 104"/>
                <a:gd name="T22" fmla="*/ 14 w 103"/>
                <a:gd name="T23" fmla="*/ 10 h 104"/>
                <a:gd name="T24" fmla="*/ 14 w 103"/>
                <a:gd name="T25" fmla="*/ 104 h 104"/>
                <a:gd name="T26" fmla="*/ 0 w 103"/>
                <a:gd name="T27" fmla="*/ 104 h 104"/>
                <a:gd name="T28" fmla="*/ 46 w 103"/>
                <a:gd name="T29" fmla="*/ 101 h 104"/>
                <a:gd name="T30" fmla="*/ 46 w 103"/>
                <a:gd name="T31" fmla="*/ 1 h 104"/>
                <a:gd name="T32" fmla="*/ 102 w 103"/>
                <a:gd name="T33" fmla="*/ 1 h 104"/>
                <a:gd name="T34" fmla="*/ 102 w 103"/>
                <a:gd name="T35" fmla="*/ 84 h 104"/>
                <a:gd name="T36" fmla="*/ 85 w 103"/>
                <a:gd name="T37" fmla="*/ 101 h 104"/>
                <a:gd name="T38" fmla="*/ 46 w 103"/>
                <a:gd name="T39" fmla="*/ 101 h 104"/>
                <a:gd name="T40" fmla="*/ 60 w 103"/>
                <a:gd name="T41" fmla="*/ 12 h 104"/>
                <a:gd name="T42" fmla="*/ 60 w 103"/>
                <a:gd name="T43" fmla="*/ 44 h 104"/>
                <a:gd name="T44" fmla="*/ 88 w 103"/>
                <a:gd name="T45" fmla="*/ 44 h 104"/>
                <a:gd name="T46" fmla="*/ 88 w 103"/>
                <a:gd name="T47" fmla="*/ 12 h 104"/>
                <a:gd name="T48" fmla="*/ 60 w 103"/>
                <a:gd name="T49" fmla="*/ 12 h 104"/>
                <a:gd name="T50" fmla="*/ 60 w 103"/>
                <a:gd name="T51" fmla="*/ 92 h 104"/>
                <a:gd name="T52" fmla="*/ 81 w 103"/>
                <a:gd name="T53" fmla="*/ 92 h 104"/>
                <a:gd name="T54" fmla="*/ 88 w 103"/>
                <a:gd name="T55" fmla="*/ 84 h 104"/>
                <a:gd name="T56" fmla="*/ 88 w 103"/>
                <a:gd name="T57" fmla="*/ 54 h 104"/>
                <a:gd name="T58" fmla="*/ 60 w 103"/>
                <a:gd name="T59" fmla="*/ 54 h 104"/>
                <a:gd name="T60" fmla="*/ 60 w 103"/>
                <a:gd name="T61" fmla="*/ 9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" h="104">
                  <a:moveTo>
                    <a:pt x="0" y="10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22"/>
                    <a:pt x="36" y="31"/>
                    <a:pt x="32" y="39"/>
                  </a:cubicBezTo>
                  <a:cubicBezTo>
                    <a:pt x="38" y="46"/>
                    <a:pt x="40" y="54"/>
                    <a:pt x="40" y="63"/>
                  </a:cubicBezTo>
                  <a:cubicBezTo>
                    <a:pt x="41" y="80"/>
                    <a:pt x="32" y="88"/>
                    <a:pt x="16" y="88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4" y="77"/>
                    <a:pt x="28" y="72"/>
                    <a:pt x="28" y="62"/>
                  </a:cubicBezTo>
                  <a:cubicBezTo>
                    <a:pt x="28" y="54"/>
                    <a:pt x="25" y="47"/>
                    <a:pt x="19" y="40"/>
                  </a:cubicBezTo>
                  <a:cubicBezTo>
                    <a:pt x="23" y="31"/>
                    <a:pt x="25" y="21"/>
                    <a:pt x="26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4"/>
                    <a:pt x="14" y="104"/>
                    <a:pt x="14" y="104"/>
                  </a:cubicBezTo>
                  <a:lnTo>
                    <a:pt x="0" y="104"/>
                  </a:lnTo>
                  <a:close/>
                  <a:moveTo>
                    <a:pt x="46" y="10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3" y="96"/>
                    <a:pt x="97" y="102"/>
                    <a:pt x="85" y="101"/>
                  </a:cubicBezTo>
                  <a:lnTo>
                    <a:pt x="46" y="101"/>
                  </a:lnTo>
                  <a:close/>
                  <a:moveTo>
                    <a:pt x="60" y="12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60" y="12"/>
                  </a:lnTo>
                  <a:close/>
                  <a:moveTo>
                    <a:pt x="60" y="92"/>
                  </a:moveTo>
                  <a:cubicBezTo>
                    <a:pt x="81" y="92"/>
                    <a:pt x="81" y="92"/>
                    <a:pt x="81" y="92"/>
                  </a:cubicBezTo>
                  <a:cubicBezTo>
                    <a:pt x="86" y="92"/>
                    <a:pt x="88" y="90"/>
                    <a:pt x="88" y="8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60" y="54"/>
                    <a:pt x="60" y="54"/>
                    <a:pt x="60" y="54"/>
                  </a:cubicBezTo>
                  <a:lnTo>
                    <a:pt x="6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9"/>
            <p:cNvSpPr>
              <a:spLocks noEditPoints="1"/>
            </p:cNvSpPr>
            <p:nvPr/>
          </p:nvSpPr>
          <p:spPr bwMode="auto">
            <a:xfrm>
              <a:off x="2026" y="2290"/>
              <a:ext cx="262" cy="246"/>
            </a:xfrm>
            <a:custGeom>
              <a:avLst/>
              <a:gdLst>
                <a:gd name="T0" fmla="*/ 1 w 111"/>
                <a:gd name="T1" fmla="*/ 10 h 104"/>
                <a:gd name="T2" fmla="*/ 1 w 111"/>
                <a:gd name="T3" fmla="*/ 0 h 104"/>
                <a:gd name="T4" fmla="*/ 49 w 111"/>
                <a:gd name="T5" fmla="*/ 0 h 104"/>
                <a:gd name="T6" fmla="*/ 49 w 111"/>
                <a:gd name="T7" fmla="*/ 10 h 104"/>
                <a:gd name="T8" fmla="*/ 43 w 111"/>
                <a:gd name="T9" fmla="*/ 10 h 104"/>
                <a:gd name="T10" fmla="*/ 43 w 111"/>
                <a:gd name="T11" fmla="*/ 73 h 104"/>
                <a:gd name="T12" fmla="*/ 50 w 111"/>
                <a:gd name="T13" fmla="*/ 71 h 104"/>
                <a:gd name="T14" fmla="*/ 50 w 111"/>
                <a:gd name="T15" fmla="*/ 81 h 104"/>
                <a:gd name="T16" fmla="*/ 46 w 111"/>
                <a:gd name="T17" fmla="*/ 82 h 104"/>
                <a:gd name="T18" fmla="*/ 43 w 111"/>
                <a:gd name="T19" fmla="*/ 83 h 104"/>
                <a:gd name="T20" fmla="*/ 43 w 111"/>
                <a:gd name="T21" fmla="*/ 104 h 104"/>
                <a:gd name="T22" fmla="*/ 31 w 111"/>
                <a:gd name="T23" fmla="*/ 104 h 104"/>
                <a:gd name="T24" fmla="*/ 31 w 111"/>
                <a:gd name="T25" fmla="*/ 86 h 104"/>
                <a:gd name="T26" fmla="*/ 0 w 111"/>
                <a:gd name="T27" fmla="*/ 90 h 104"/>
                <a:gd name="T28" fmla="*/ 0 w 111"/>
                <a:gd name="T29" fmla="*/ 78 h 104"/>
                <a:gd name="T30" fmla="*/ 6 w 111"/>
                <a:gd name="T31" fmla="*/ 78 h 104"/>
                <a:gd name="T32" fmla="*/ 6 w 111"/>
                <a:gd name="T33" fmla="*/ 10 h 104"/>
                <a:gd name="T34" fmla="*/ 1 w 111"/>
                <a:gd name="T35" fmla="*/ 10 h 104"/>
                <a:gd name="T36" fmla="*/ 18 w 111"/>
                <a:gd name="T37" fmla="*/ 10 h 104"/>
                <a:gd name="T38" fmla="*/ 18 w 111"/>
                <a:gd name="T39" fmla="*/ 25 h 104"/>
                <a:gd name="T40" fmla="*/ 31 w 111"/>
                <a:gd name="T41" fmla="*/ 25 h 104"/>
                <a:gd name="T42" fmla="*/ 31 w 111"/>
                <a:gd name="T43" fmla="*/ 10 h 104"/>
                <a:gd name="T44" fmla="*/ 18 w 111"/>
                <a:gd name="T45" fmla="*/ 10 h 104"/>
                <a:gd name="T46" fmla="*/ 18 w 111"/>
                <a:gd name="T47" fmla="*/ 35 h 104"/>
                <a:gd name="T48" fmla="*/ 18 w 111"/>
                <a:gd name="T49" fmla="*/ 50 h 104"/>
                <a:gd name="T50" fmla="*/ 31 w 111"/>
                <a:gd name="T51" fmla="*/ 50 h 104"/>
                <a:gd name="T52" fmla="*/ 31 w 111"/>
                <a:gd name="T53" fmla="*/ 35 h 104"/>
                <a:gd name="T54" fmla="*/ 18 w 111"/>
                <a:gd name="T55" fmla="*/ 35 h 104"/>
                <a:gd name="T56" fmla="*/ 18 w 111"/>
                <a:gd name="T57" fmla="*/ 77 h 104"/>
                <a:gd name="T58" fmla="*/ 31 w 111"/>
                <a:gd name="T59" fmla="*/ 75 h 104"/>
                <a:gd name="T60" fmla="*/ 31 w 111"/>
                <a:gd name="T61" fmla="*/ 60 h 104"/>
                <a:gd name="T62" fmla="*/ 18 w 111"/>
                <a:gd name="T63" fmla="*/ 60 h 104"/>
                <a:gd name="T64" fmla="*/ 18 w 111"/>
                <a:gd name="T65" fmla="*/ 77 h 104"/>
                <a:gd name="T66" fmla="*/ 47 w 111"/>
                <a:gd name="T67" fmla="*/ 104 h 104"/>
                <a:gd name="T68" fmla="*/ 47 w 111"/>
                <a:gd name="T69" fmla="*/ 94 h 104"/>
                <a:gd name="T70" fmla="*/ 61 w 111"/>
                <a:gd name="T71" fmla="*/ 65 h 104"/>
                <a:gd name="T72" fmla="*/ 75 w 111"/>
                <a:gd name="T73" fmla="*/ 65 h 104"/>
                <a:gd name="T74" fmla="*/ 47 w 111"/>
                <a:gd name="T75" fmla="*/ 104 h 104"/>
                <a:gd name="T76" fmla="*/ 54 w 111"/>
                <a:gd name="T77" fmla="*/ 58 h 104"/>
                <a:gd name="T78" fmla="*/ 54 w 111"/>
                <a:gd name="T79" fmla="*/ 1 h 104"/>
                <a:gd name="T80" fmla="*/ 105 w 111"/>
                <a:gd name="T81" fmla="*/ 1 h 104"/>
                <a:gd name="T82" fmla="*/ 105 w 111"/>
                <a:gd name="T83" fmla="*/ 40 h 104"/>
                <a:gd name="T84" fmla="*/ 89 w 111"/>
                <a:gd name="T85" fmla="*/ 58 h 104"/>
                <a:gd name="T86" fmla="*/ 54 w 111"/>
                <a:gd name="T87" fmla="*/ 58 h 104"/>
                <a:gd name="T88" fmla="*/ 68 w 111"/>
                <a:gd name="T89" fmla="*/ 48 h 104"/>
                <a:gd name="T90" fmla="*/ 83 w 111"/>
                <a:gd name="T91" fmla="*/ 48 h 104"/>
                <a:gd name="T92" fmla="*/ 91 w 111"/>
                <a:gd name="T93" fmla="*/ 40 h 104"/>
                <a:gd name="T94" fmla="*/ 91 w 111"/>
                <a:gd name="T95" fmla="*/ 11 h 104"/>
                <a:gd name="T96" fmla="*/ 68 w 111"/>
                <a:gd name="T97" fmla="*/ 11 h 104"/>
                <a:gd name="T98" fmla="*/ 68 w 111"/>
                <a:gd name="T99" fmla="*/ 48 h 104"/>
                <a:gd name="T100" fmla="*/ 111 w 111"/>
                <a:gd name="T101" fmla="*/ 104 h 104"/>
                <a:gd name="T102" fmla="*/ 83 w 111"/>
                <a:gd name="T103" fmla="*/ 65 h 104"/>
                <a:gd name="T104" fmla="*/ 97 w 111"/>
                <a:gd name="T105" fmla="*/ 65 h 104"/>
                <a:gd name="T106" fmla="*/ 111 w 111"/>
                <a:gd name="T107" fmla="*/ 94 h 104"/>
                <a:gd name="T108" fmla="*/ 111 w 111"/>
                <a:gd name="T10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104">
                  <a:moveTo>
                    <a:pt x="1" y="1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5" y="73"/>
                    <a:pt x="48" y="72"/>
                    <a:pt x="50" y="7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9" y="81"/>
                    <a:pt x="48" y="82"/>
                    <a:pt x="46" y="82"/>
                  </a:cubicBezTo>
                  <a:cubicBezTo>
                    <a:pt x="45" y="83"/>
                    <a:pt x="44" y="83"/>
                    <a:pt x="43" y="83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24" y="87"/>
                    <a:pt x="14" y="89"/>
                    <a:pt x="0" y="9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1" y="10"/>
                  </a:lnTo>
                  <a:close/>
                  <a:moveTo>
                    <a:pt x="18" y="10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10"/>
                    <a:pt x="31" y="10"/>
                    <a:pt x="31" y="10"/>
                  </a:cubicBezTo>
                  <a:lnTo>
                    <a:pt x="18" y="10"/>
                  </a:lnTo>
                  <a:close/>
                  <a:moveTo>
                    <a:pt x="18" y="35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lnTo>
                    <a:pt x="18" y="35"/>
                  </a:lnTo>
                  <a:close/>
                  <a:moveTo>
                    <a:pt x="18" y="77"/>
                  </a:moveTo>
                  <a:cubicBezTo>
                    <a:pt x="23" y="76"/>
                    <a:pt x="27" y="76"/>
                    <a:pt x="31" y="75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18" y="60"/>
                    <a:pt x="18" y="60"/>
                    <a:pt x="18" y="60"/>
                  </a:cubicBezTo>
                  <a:lnTo>
                    <a:pt x="18" y="77"/>
                  </a:lnTo>
                  <a:close/>
                  <a:moveTo>
                    <a:pt x="47" y="104"/>
                  </a:moveTo>
                  <a:cubicBezTo>
                    <a:pt x="47" y="94"/>
                    <a:pt x="47" y="94"/>
                    <a:pt x="47" y="94"/>
                  </a:cubicBezTo>
                  <a:cubicBezTo>
                    <a:pt x="55" y="87"/>
                    <a:pt x="60" y="78"/>
                    <a:pt x="61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3" y="84"/>
                    <a:pt x="64" y="97"/>
                    <a:pt x="47" y="104"/>
                  </a:cubicBezTo>
                  <a:close/>
                  <a:moveTo>
                    <a:pt x="54" y="58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6" y="52"/>
                    <a:pt x="100" y="58"/>
                    <a:pt x="89" y="58"/>
                  </a:cubicBezTo>
                  <a:lnTo>
                    <a:pt x="54" y="58"/>
                  </a:lnTo>
                  <a:close/>
                  <a:moveTo>
                    <a:pt x="68" y="48"/>
                  </a:moveTo>
                  <a:cubicBezTo>
                    <a:pt x="83" y="48"/>
                    <a:pt x="83" y="48"/>
                    <a:pt x="83" y="48"/>
                  </a:cubicBezTo>
                  <a:cubicBezTo>
                    <a:pt x="88" y="48"/>
                    <a:pt x="91" y="46"/>
                    <a:pt x="91" y="40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68" y="11"/>
                    <a:pt x="68" y="11"/>
                    <a:pt x="68" y="11"/>
                  </a:cubicBezTo>
                  <a:lnTo>
                    <a:pt x="68" y="48"/>
                  </a:lnTo>
                  <a:close/>
                  <a:moveTo>
                    <a:pt x="111" y="104"/>
                  </a:moveTo>
                  <a:cubicBezTo>
                    <a:pt x="95" y="96"/>
                    <a:pt x="85" y="83"/>
                    <a:pt x="83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9" y="78"/>
                    <a:pt x="103" y="87"/>
                    <a:pt x="111" y="94"/>
                  </a:cubicBezTo>
                  <a:lnTo>
                    <a:pt x="111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0"/>
            <p:cNvSpPr>
              <a:spLocks noEditPoints="1"/>
            </p:cNvSpPr>
            <p:nvPr/>
          </p:nvSpPr>
          <p:spPr bwMode="auto">
            <a:xfrm>
              <a:off x="2317" y="2279"/>
              <a:ext cx="259" cy="245"/>
            </a:xfrm>
            <a:custGeom>
              <a:avLst/>
              <a:gdLst>
                <a:gd name="T0" fmla="*/ 0 w 110"/>
                <a:gd name="T1" fmla="*/ 104 h 104"/>
                <a:gd name="T2" fmla="*/ 0 w 110"/>
                <a:gd name="T3" fmla="*/ 94 h 104"/>
                <a:gd name="T4" fmla="*/ 32 w 110"/>
                <a:gd name="T5" fmla="*/ 94 h 104"/>
                <a:gd name="T6" fmla="*/ 32 w 110"/>
                <a:gd name="T7" fmla="*/ 0 h 104"/>
                <a:gd name="T8" fmla="*/ 47 w 110"/>
                <a:gd name="T9" fmla="*/ 0 h 104"/>
                <a:gd name="T10" fmla="*/ 47 w 110"/>
                <a:gd name="T11" fmla="*/ 94 h 104"/>
                <a:gd name="T12" fmla="*/ 63 w 110"/>
                <a:gd name="T13" fmla="*/ 94 h 104"/>
                <a:gd name="T14" fmla="*/ 63 w 110"/>
                <a:gd name="T15" fmla="*/ 0 h 104"/>
                <a:gd name="T16" fmla="*/ 77 w 110"/>
                <a:gd name="T17" fmla="*/ 0 h 104"/>
                <a:gd name="T18" fmla="*/ 77 w 110"/>
                <a:gd name="T19" fmla="*/ 94 h 104"/>
                <a:gd name="T20" fmla="*/ 110 w 110"/>
                <a:gd name="T21" fmla="*/ 94 h 104"/>
                <a:gd name="T22" fmla="*/ 110 w 110"/>
                <a:gd name="T23" fmla="*/ 104 h 104"/>
                <a:gd name="T24" fmla="*/ 0 w 110"/>
                <a:gd name="T25" fmla="*/ 104 h 104"/>
                <a:gd name="T26" fmla="*/ 12 w 110"/>
                <a:gd name="T27" fmla="*/ 71 h 104"/>
                <a:gd name="T28" fmla="*/ 2 w 110"/>
                <a:gd name="T29" fmla="*/ 19 h 104"/>
                <a:gd name="T30" fmla="*/ 17 w 110"/>
                <a:gd name="T31" fmla="*/ 19 h 104"/>
                <a:gd name="T32" fmla="*/ 25 w 110"/>
                <a:gd name="T33" fmla="*/ 71 h 104"/>
                <a:gd name="T34" fmla="*/ 12 w 110"/>
                <a:gd name="T35" fmla="*/ 71 h 104"/>
                <a:gd name="T36" fmla="*/ 85 w 110"/>
                <a:gd name="T37" fmla="*/ 71 h 104"/>
                <a:gd name="T38" fmla="*/ 93 w 110"/>
                <a:gd name="T39" fmla="*/ 19 h 104"/>
                <a:gd name="T40" fmla="*/ 108 w 110"/>
                <a:gd name="T41" fmla="*/ 19 h 104"/>
                <a:gd name="T42" fmla="*/ 97 w 110"/>
                <a:gd name="T43" fmla="*/ 71 h 104"/>
                <a:gd name="T44" fmla="*/ 85 w 110"/>
                <a:gd name="T4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04">
                  <a:moveTo>
                    <a:pt x="0" y="10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0" y="104"/>
                  </a:lnTo>
                  <a:close/>
                  <a:moveTo>
                    <a:pt x="12" y="71"/>
                  </a:moveTo>
                  <a:cubicBezTo>
                    <a:pt x="8" y="59"/>
                    <a:pt x="5" y="41"/>
                    <a:pt x="2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35"/>
                    <a:pt x="21" y="52"/>
                    <a:pt x="25" y="71"/>
                  </a:cubicBezTo>
                  <a:lnTo>
                    <a:pt x="12" y="71"/>
                  </a:lnTo>
                  <a:close/>
                  <a:moveTo>
                    <a:pt x="85" y="71"/>
                  </a:moveTo>
                  <a:cubicBezTo>
                    <a:pt x="89" y="55"/>
                    <a:pt x="92" y="38"/>
                    <a:pt x="93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41"/>
                    <a:pt x="102" y="59"/>
                    <a:pt x="97" y="71"/>
                  </a:cubicBezTo>
                  <a:lnTo>
                    <a:pt x="85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1"/>
            <p:cNvSpPr>
              <a:spLocks noEditPoints="1"/>
            </p:cNvSpPr>
            <p:nvPr/>
          </p:nvSpPr>
          <p:spPr bwMode="auto">
            <a:xfrm>
              <a:off x="2614" y="2276"/>
              <a:ext cx="253" cy="262"/>
            </a:xfrm>
            <a:custGeom>
              <a:avLst/>
              <a:gdLst>
                <a:gd name="T0" fmla="*/ 0 w 107"/>
                <a:gd name="T1" fmla="*/ 110 h 111"/>
                <a:gd name="T2" fmla="*/ 0 w 107"/>
                <a:gd name="T3" fmla="*/ 5 h 111"/>
                <a:gd name="T4" fmla="*/ 35 w 107"/>
                <a:gd name="T5" fmla="*/ 5 h 111"/>
                <a:gd name="T6" fmla="*/ 35 w 107"/>
                <a:gd name="T7" fmla="*/ 15 h 111"/>
                <a:gd name="T8" fmla="*/ 27 w 107"/>
                <a:gd name="T9" fmla="*/ 46 h 111"/>
                <a:gd name="T10" fmla="*/ 35 w 107"/>
                <a:gd name="T11" fmla="*/ 71 h 111"/>
                <a:gd name="T12" fmla="*/ 14 w 107"/>
                <a:gd name="T13" fmla="*/ 94 h 111"/>
                <a:gd name="T14" fmla="*/ 14 w 107"/>
                <a:gd name="T15" fmla="*/ 83 h 111"/>
                <a:gd name="T16" fmla="*/ 24 w 107"/>
                <a:gd name="T17" fmla="*/ 69 h 111"/>
                <a:gd name="T18" fmla="*/ 15 w 107"/>
                <a:gd name="T19" fmla="*/ 46 h 111"/>
                <a:gd name="T20" fmla="*/ 23 w 107"/>
                <a:gd name="T21" fmla="*/ 15 h 111"/>
                <a:gd name="T22" fmla="*/ 12 w 107"/>
                <a:gd name="T23" fmla="*/ 15 h 111"/>
                <a:gd name="T24" fmla="*/ 12 w 107"/>
                <a:gd name="T25" fmla="*/ 110 h 111"/>
                <a:gd name="T26" fmla="*/ 0 w 107"/>
                <a:gd name="T27" fmla="*/ 110 h 111"/>
                <a:gd name="T28" fmla="*/ 88 w 107"/>
                <a:gd name="T29" fmla="*/ 108 h 111"/>
                <a:gd name="T30" fmla="*/ 74 w 107"/>
                <a:gd name="T31" fmla="*/ 94 h 111"/>
                <a:gd name="T32" fmla="*/ 74 w 107"/>
                <a:gd name="T33" fmla="*/ 66 h 111"/>
                <a:gd name="T34" fmla="*/ 65 w 107"/>
                <a:gd name="T35" fmla="*/ 66 h 111"/>
                <a:gd name="T36" fmla="*/ 35 w 107"/>
                <a:gd name="T37" fmla="*/ 111 h 111"/>
                <a:gd name="T38" fmla="*/ 35 w 107"/>
                <a:gd name="T39" fmla="*/ 101 h 111"/>
                <a:gd name="T40" fmla="*/ 51 w 107"/>
                <a:gd name="T41" fmla="*/ 66 h 111"/>
                <a:gd name="T42" fmla="*/ 38 w 107"/>
                <a:gd name="T43" fmla="*/ 66 h 111"/>
                <a:gd name="T44" fmla="*/ 38 w 107"/>
                <a:gd name="T45" fmla="*/ 57 h 111"/>
                <a:gd name="T46" fmla="*/ 105 w 107"/>
                <a:gd name="T47" fmla="*/ 57 h 111"/>
                <a:gd name="T48" fmla="*/ 105 w 107"/>
                <a:gd name="T49" fmla="*/ 66 h 111"/>
                <a:gd name="T50" fmla="*/ 88 w 107"/>
                <a:gd name="T51" fmla="*/ 66 h 111"/>
                <a:gd name="T52" fmla="*/ 88 w 107"/>
                <a:gd name="T53" fmla="*/ 94 h 111"/>
                <a:gd name="T54" fmla="*/ 92 w 107"/>
                <a:gd name="T55" fmla="*/ 98 h 111"/>
                <a:gd name="T56" fmla="*/ 94 w 107"/>
                <a:gd name="T57" fmla="*/ 98 h 111"/>
                <a:gd name="T58" fmla="*/ 98 w 107"/>
                <a:gd name="T59" fmla="*/ 94 h 111"/>
                <a:gd name="T60" fmla="*/ 98 w 107"/>
                <a:gd name="T61" fmla="*/ 89 h 111"/>
                <a:gd name="T62" fmla="*/ 107 w 107"/>
                <a:gd name="T63" fmla="*/ 89 h 111"/>
                <a:gd name="T64" fmla="*/ 107 w 107"/>
                <a:gd name="T65" fmla="*/ 95 h 111"/>
                <a:gd name="T66" fmla="*/ 95 w 107"/>
                <a:gd name="T67" fmla="*/ 108 h 111"/>
                <a:gd name="T68" fmla="*/ 88 w 107"/>
                <a:gd name="T69" fmla="*/ 108 h 111"/>
                <a:gd name="T70" fmla="*/ 38 w 107"/>
                <a:gd name="T71" fmla="*/ 29 h 111"/>
                <a:gd name="T72" fmla="*/ 38 w 107"/>
                <a:gd name="T73" fmla="*/ 10 h 111"/>
                <a:gd name="T74" fmla="*/ 63 w 107"/>
                <a:gd name="T75" fmla="*/ 10 h 111"/>
                <a:gd name="T76" fmla="*/ 63 w 107"/>
                <a:gd name="T77" fmla="*/ 0 h 111"/>
                <a:gd name="T78" fmla="*/ 79 w 107"/>
                <a:gd name="T79" fmla="*/ 0 h 111"/>
                <a:gd name="T80" fmla="*/ 79 w 107"/>
                <a:gd name="T81" fmla="*/ 10 h 111"/>
                <a:gd name="T82" fmla="*/ 104 w 107"/>
                <a:gd name="T83" fmla="*/ 10 h 111"/>
                <a:gd name="T84" fmla="*/ 104 w 107"/>
                <a:gd name="T85" fmla="*/ 29 h 111"/>
                <a:gd name="T86" fmla="*/ 91 w 107"/>
                <a:gd name="T87" fmla="*/ 29 h 111"/>
                <a:gd name="T88" fmla="*/ 91 w 107"/>
                <a:gd name="T89" fmla="*/ 19 h 111"/>
                <a:gd name="T90" fmla="*/ 51 w 107"/>
                <a:gd name="T91" fmla="*/ 19 h 111"/>
                <a:gd name="T92" fmla="*/ 51 w 107"/>
                <a:gd name="T93" fmla="*/ 29 h 111"/>
                <a:gd name="T94" fmla="*/ 38 w 107"/>
                <a:gd name="T95" fmla="*/ 29 h 111"/>
                <a:gd name="T96" fmla="*/ 44 w 107"/>
                <a:gd name="T97" fmla="*/ 44 h 111"/>
                <a:gd name="T98" fmla="*/ 44 w 107"/>
                <a:gd name="T99" fmla="*/ 34 h 111"/>
                <a:gd name="T100" fmla="*/ 99 w 107"/>
                <a:gd name="T101" fmla="*/ 34 h 111"/>
                <a:gd name="T102" fmla="*/ 99 w 107"/>
                <a:gd name="T103" fmla="*/ 44 h 111"/>
                <a:gd name="T104" fmla="*/ 44 w 107"/>
                <a:gd name="T105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" h="111">
                  <a:moveTo>
                    <a:pt x="0" y="1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27"/>
                    <a:pt x="32" y="37"/>
                    <a:pt x="27" y="46"/>
                  </a:cubicBezTo>
                  <a:cubicBezTo>
                    <a:pt x="32" y="52"/>
                    <a:pt x="35" y="61"/>
                    <a:pt x="35" y="71"/>
                  </a:cubicBezTo>
                  <a:cubicBezTo>
                    <a:pt x="35" y="87"/>
                    <a:pt x="28" y="94"/>
                    <a:pt x="14" y="94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21" y="83"/>
                    <a:pt x="24" y="79"/>
                    <a:pt x="24" y="69"/>
                  </a:cubicBezTo>
                  <a:cubicBezTo>
                    <a:pt x="24" y="60"/>
                    <a:pt x="21" y="52"/>
                    <a:pt x="15" y="46"/>
                  </a:cubicBezTo>
                  <a:cubicBezTo>
                    <a:pt x="20" y="37"/>
                    <a:pt x="22" y="27"/>
                    <a:pt x="2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10"/>
                    <a:pt x="12" y="110"/>
                    <a:pt x="12" y="110"/>
                  </a:cubicBezTo>
                  <a:lnTo>
                    <a:pt x="0" y="110"/>
                  </a:lnTo>
                  <a:close/>
                  <a:moveTo>
                    <a:pt x="88" y="108"/>
                  </a:moveTo>
                  <a:cubicBezTo>
                    <a:pt x="78" y="108"/>
                    <a:pt x="74" y="103"/>
                    <a:pt x="74" y="94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88"/>
                    <a:pt x="55" y="103"/>
                    <a:pt x="35" y="11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46" y="94"/>
                    <a:pt x="51" y="83"/>
                    <a:pt x="51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97"/>
                    <a:pt x="89" y="98"/>
                    <a:pt x="92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7" y="98"/>
                    <a:pt x="98" y="97"/>
                    <a:pt x="98" y="94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7" y="89"/>
                    <a:pt x="107" y="89"/>
                    <a:pt x="107" y="89"/>
                  </a:cubicBezTo>
                  <a:cubicBezTo>
                    <a:pt x="107" y="95"/>
                    <a:pt x="107" y="95"/>
                    <a:pt x="107" y="95"/>
                  </a:cubicBezTo>
                  <a:cubicBezTo>
                    <a:pt x="107" y="104"/>
                    <a:pt x="103" y="108"/>
                    <a:pt x="95" y="108"/>
                  </a:cubicBezTo>
                  <a:lnTo>
                    <a:pt x="88" y="108"/>
                  </a:lnTo>
                  <a:close/>
                  <a:moveTo>
                    <a:pt x="38" y="29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29"/>
                    <a:pt x="51" y="29"/>
                    <a:pt x="51" y="29"/>
                  </a:cubicBezTo>
                  <a:lnTo>
                    <a:pt x="38" y="29"/>
                  </a:lnTo>
                  <a:close/>
                  <a:moveTo>
                    <a:pt x="44" y="4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44"/>
                    <a:pt x="99" y="44"/>
                    <a:pt x="99" y="44"/>
                  </a:cubicBezTo>
                  <a:lnTo>
                    <a:pt x="4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2"/>
            <p:cNvSpPr>
              <a:spLocks noEditPoints="1"/>
            </p:cNvSpPr>
            <p:nvPr/>
          </p:nvSpPr>
          <p:spPr bwMode="auto">
            <a:xfrm>
              <a:off x="2891" y="2276"/>
              <a:ext cx="264" cy="260"/>
            </a:xfrm>
            <a:custGeom>
              <a:avLst/>
              <a:gdLst>
                <a:gd name="T0" fmla="*/ 2 w 112"/>
                <a:gd name="T1" fmla="*/ 26 h 110"/>
                <a:gd name="T2" fmla="*/ 2 w 112"/>
                <a:gd name="T3" fmla="*/ 16 h 110"/>
                <a:gd name="T4" fmla="*/ 14 w 112"/>
                <a:gd name="T5" fmla="*/ 16 h 110"/>
                <a:gd name="T6" fmla="*/ 14 w 112"/>
                <a:gd name="T7" fmla="*/ 0 h 110"/>
                <a:gd name="T8" fmla="*/ 28 w 112"/>
                <a:gd name="T9" fmla="*/ 0 h 110"/>
                <a:gd name="T10" fmla="*/ 28 w 112"/>
                <a:gd name="T11" fmla="*/ 16 h 110"/>
                <a:gd name="T12" fmla="*/ 38 w 112"/>
                <a:gd name="T13" fmla="*/ 16 h 110"/>
                <a:gd name="T14" fmla="*/ 38 w 112"/>
                <a:gd name="T15" fmla="*/ 26 h 110"/>
                <a:gd name="T16" fmla="*/ 28 w 112"/>
                <a:gd name="T17" fmla="*/ 26 h 110"/>
                <a:gd name="T18" fmla="*/ 39 w 112"/>
                <a:gd name="T19" fmla="*/ 57 h 110"/>
                <a:gd name="T20" fmla="*/ 39 w 112"/>
                <a:gd name="T21" fmla="*/ 72 h 110"/>
                <a:gd name="T22" fmla="*/ 28 w 112"/>
                <a:gd name="T23" fmla="*/ 55 h 110"/>
                <a:gd name="T24" fmla="*/ 28 w 112"/>
                <a:gd name="T25" fmla="*/ 110 h 110"/>
                <a:gd name="T26" fmla="*/ 14 w 112"/>
                <a:gd name="T27" fmla="*/ 110 h 110"/>
                <a:gd name="T28" fmla="*/ 14 w 112"/>
                <a:gd name="T29" fmla="*/ 60 h 110"/>
                <a:gd name="T30" fmla="*/ 0 w 112"/>
                <a:gd name="T31" fmla="*/ 86 h 110"/>
                <a:gd name="T32" fmla="*/ 0 w 112"/>
                <a:gd name="T33" fmla="*/ 70 h 110"/>
                <a:gd name="T34" fmla="*/ 13 w 112"/>
                <a:gd name="T35" fmla="*/ 26 h 110"/>
                <a:gd name="T36" fmla="*/ 2 w 112"/>
                <a:gd name="T37" fmla="*/ 26 h 110"/>
                <a:gd name="T38" fmla="*/ 112 w 112"/>
                <a:gd name="T39" fmla="*/ 110 h 110"/>
                <a:gd name="T40" fmla="*/ 75 w 112"/>
                <a:gd name="T41" fmla="*/ 93 h 110"/>
                <a:gd name="T42" fmla="*/ 38 w 112"/>
                <a:gd name="T43" fmla="*/ 110 h 110"/>
                <a:gd name="T44" fmla="*/ 38 w 112"/>
                <a:gd name="T45" fmla="*/ 100 h 110"/>
                <a:gd name="T46" fmla="*/ 66 w 112"/>
                <a:gd name="T47" fmla="*/ 85 h 110"/>
                <a:gd name="T48" fmla="*/ 48 w 112"/>
                <a:gd name="T49" fmla="*/ 50 h 110"/>
                <a:gd name="T50" fmla="*/ 62 w 112"/>
                <a:gd name="T51" fmla="*/ 50 h 110"/>
                <a:gd name="T52" fmla="*/ 75 w 112"/>
                <a:gd name="T53" fmla="*/ 76 h 110"/>
                <a:gd name="T54" fmla="*/ 88 w 112"/>
                <a:gd name="T55" fmla="*/ 50 h 110"/>
                <a:gd name="T56" fmla="*/ 103 w 112"/>
                <a:gd name="T57" fmla="*/ 50 h 110"/>
                <a:gd name="T58" fmla="*/ 84 w 112"/>
                <a:gd name="T59" fmla="*/ 85 h 110"/>
                <a:gd name="T60" fmla="*/ 112 w 112"/>
                <a:gd name="T61" fmla="*/ 100 h 110"/>
                <a:gd name="T62" fmla="*/ 112 w 112"/>
                <a:gd name="T63" fmla="*/ 110 h 110"/>
                <a:gd name="T64" fmla="*/ 40 w 112"/>
                <a:gd name="T65" fmla="*/ 49 h 110"/>
                <a:gd name="T66" fmla="*/ 40 w 112"/>
                <a:gd name="T67" fmla="*/ 41 h 110"/>
                <a:gd name="T68" fmla="*/ 57 w 112"/>
                <a:gd name="T69" fmla="*/ 25 h 110"/>
                <a:gd name="T70" fmla="*/ 71 w 112"/>
                <a:gd name="T71" fmla="*/ 25 h 110"/>
                <a:gd name="T72" fmla="*/ 40 w 112"/>
                <a:gd name="T73" fmla="*/ 49 h 110"/>
                <a:gd name="T74" fmla="*/ 42 w 112"/>
                <a:gd name="T75" fmla="*/ 20 h 110"/>
                <a:gd name="T76" fmla="*/ 42 w 112"/>
                <a:gd name="T77" fmla="*/ 11 h 110"/>
                <a:gd name="T78" fmla="*/ 68 w 112"/>
                <a:gd name="T79" fmla="*/ 11 h 110"/>
                <a:gd name="T80" fmla="*/ 68 w 112"/>
                <a:gd name="T81" fmla="*/ 0 h 110"/>
                <a:gd name="T82" fmla="*/ 84 w 112"/>
                <a:gd name="T83" fmla="*/ 0 h 110"/>
                <a:gd name="T84" fmla="*/ 84 w 112"/>
                <a:gd name="T85" fmla="*/ 11 h 110"/>
                <a:gd name="T86" fmla="*/ 111 w 112"/>
                <a:gd name="T87" fmla="*/ 11 h 110"/>
                <a:gd name="T88" fmla="*/ 111 w 112"/>
                <a:gd name="T89" fmla="*/ 20 h 110"/>
                <a:gd name="T90" fmla="*/ 42 w 112"/>
                <a:gd name="T91" fmla="*/ 20 h 110"/>
                <a:gd name="T92" fmla="*/ 112 w 112"/>
                <a:gd name="T93" fmla="*/ 49 h 110"/>
                <a:gd name="T94" fmla="*/ 80 w 112"/>
                <a:gd name="T95" fmla="*/ 25 h 110"/>
                <a:gd name="T96" fmla="*/ 95 w 112"/>
                <a:gd name="T97" fmla="*/ 25 h 110"/>
                <a:gd name="T98" fmla="*/ 112 w 112"/>
                <a:gd name="T99" fmla="*/ 41 h 110"/>
                <a:gd name="T100" fmla="*/ 112 w 112"/>
                <a:gd name="T101" fmla="*/ 4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110">
                  <a:moveTo>
                    <a:pt x="2" y="2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1" y="39"/>
                    <a:pt x="34" y="49"/>
                    <a:pt x="39" y="57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4" y="66"/>
                    <a:pt x="31" y="61"/>
                    <a:pt x="28" y="55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1" y="67"/>
                    <a:pt x="6" y="76"/>
                    <a:pt x="0" y="86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" y="57"/>
                    <a:pt x="11" y="42"/>
                    <a:pt x="13" y="26"/>
                  </a:cubicBezTo>
                  <a:lnTo>
                    <a:pt x="2" y="26"/>
                  </a:lnTo>
                  <a:close/>
                  <a:moveTo>
                    <a:pt x="112" y="110"/>
                  </a:moveTo>
                  <a:cubicBezTo>
                    <a:pt x="96" y="104"/>
                    <a:pt x="84" y="99"/>
                    <a:pt x="75" y="93"/>
                  </a:cubicBezTo>
                  <a:cubicBezTo>
                    <a:pt x="67" y="99"/>
                    <a:pt x="54" y="104"/>
                    <a:pt x="38" y="11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50" y="96"/>
                    <a:pt x="59" y="91"/>
                    <a:pt x="66" y="85"/>
                  </a:cubicBezTo>
                  <a:cubicBezTo>
                    <a:pt x="58" y="76"/>
                    <a:pt x="52" y="65"/>
                    <a:pt x="48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6" y="62"/>
                    <a:pt x="70" y="71"/>
                    <a:pt x="75" y="76"/>
                  </a:cubicBezTo>
                  <a:cubicBezTo>
                    <a:pt x="81" y="69"/>
                    <a:pt x="85" y="61"/>
                    <a:pt x="88" y="50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98" y="65"/>
                    <a:pt x="92" y="77"/>
                    <a:pt x="84" y="85"/>
                  </a:cubicBezTo>
                  <a:cubicBezTo>
                    <a:pt x="91" y="91"/>
                    <a:pt x="100" y="96"/>
                    <a:pt x="112" y="100"/>
                  </a:cubicBezTo>
                  <a:lnTo>
                    <a:pt x="112" y="110"/>
                  </a:lnTo>
                  <a:close/>
                  <a:moveTo>
                    <a:pt x="40" y="49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49" y="38"/>
                    <a:pt x="55" y="32"/>
                    <a:pt x="57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39"/>
                    <a:pt x="56" y="47"/>
                    <a:pt x="40" y="49"/>
                  </a:cubicBezTo>
                  <a:close/>
                  <a:moveTo>
                    <a:pt x="42" y="20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20"/>
                    <a:pt x="111" y="20"/>
                    <a:pt x="111" y="20"/>
                  </a:cubicBezTo>
                  <a:lnTo>
                    <a:pt x="42" y="20"/>
                  </a:lnTo>
                  <a:close/>
                  <a:moveTo>
                    <a:pt x="112" y="49"/>
                  </a:moveTo>
                  <a:cubicBezTo>
                    <a:pt x="95" y="47"/>
                    <a:pt x="84" y="39"/>
                    <a:pt x="80" y="25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8" y="33"/>
                    <a:pt x="103" y="38"/>
                    <a:pt x="112" y="41"/>
                  </a:cubicBezTo>
                  <a:lnTo>
                    <a:pt x="112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3"/>
            <p:cNvSpPr>
              <a:spLocks noEditPoints="1"/>
            </p:cNvSpPr>
            <p:nvPr/>
          </p:nvSpPr>
          <p:spPr bwMode="auto">
            <a:xfrm>
              <a:off x="3181" y="2276"/>
              <a:ext cx="262" cy="260"/>
            </a:xfrm>
            <a:custGeom>
              <a:avLst/>
              <a:gdLst>
                <a:gd name="T0" fmla="*/ 1 w 111"/>
                <a:gd name="T1" fmla="*/ 27 h 110"/>
                <a:gd name="T2" fmla="*/ 1 w 111"/>
                <a:gd name="T3" fmla="*/ 17 h 110"/>
                <a:gd name="T4" fmla="*/ 13 w 111"/>
                <a:gd name="T5" fmla="*/ 17 h 110"/>
                <a:gd name="T6" fmla="*/ 13 w 111"/>
                <a:gd name="T7" fmla="*/ 0 h 110"/>
                <a:gd name="T8" fmla="*/ 28 w 111"/>
                <a:gd name="T9" fmla="*/ 0 h 110"/>
                <a:gd name="T10" fmla="*/ 28 w 111"/>
                <a:gd name="T11" fmla="*/ 17 h 110"/>
                <a:gd name="T12" fmla="*/ 37 w 111"/>
                <a:gd name="T13" fmla="*/ 17 h 110"/>
                <a:gd name="T14" fmla="*/ 37 w 111"/>
                <a:gd name="T15" fmla="*/ 27 h 110"/>
                <a:gd name="T16" fmla="*/ 28 w 111"/>
                <a:gd name="T17" fmla="*/ 27 h 110"/>
                <a:gd name="T18" fmla="*/ 28 w 111"/>
                <a:gd name="T19" fmla="*/ 51 h 110"/>
                <a:gd name="T20" fmla="*/ 38 w 111"/>
                <a:gd name="T21" fmla="*/ 48 h 110"/>
                <a:gd name="T22" fmla="*/ 38 w 111"/>
                <a:gd name="T23" fmla="*/ 58 h 110"/>
                <a:gd name="T24" fmla="*/ 35 w 111"/>
                <a:gd name="T25" fmla="*/ 59 h 110"/>
                <a:gd name="T26" fmla="*/ 28 w 111"/>
                <a:gd name="T27" fmla="*/ 62 h 110"/>
                <a:gd name="T28" fmla="*/ 28 w 111"/>
                <a:gd name="T29" fmla="*/ 95 h 110"/>
                <a:gd name="T30" fmla="*/ 13 w 111"/>
                <a:gd name="T31" fmla="*/ 109 h 110"/>
                <a:gd name="T32" fmla="*/ 3 w 111"/>
                <a:gd name="T33" fmla="*/ 109 h 110"/>
                <a:gd name="T34" fmla="*/ 3 w 111"/>
                <a:gd name="T35" fmla="*/ 99 h 110"/>
                <a:gd name="T36" fmla="*/ 8 w 111"/>
                <a:gd name="T37" fmla="*/ 99 h 110"/>
                <a:gd name="T38" fmla="*/ 13 w 111"/>
                <a:gd name="T39" fmla="*/ 95 h 110"/>
                <a:gd name="T40" fmla="*/ 13 w 111"/>
                <a:gd name="T41" fmla="*/ 66 h 110"/>
                <a:gd name="T42" fmla="*/ 8 w 111"/>
                <a:gd name="T43" fmla="*/ 67 h 110"/>
                <a:gd name="T44" fmla="*/ 0 w 111"/>
                <a:gd name="T45" fmla="*/ 68 h 110"/>
                <a:gd name="T46" fmla="*/ 0 w 111"/>
                <a:gd name="T47" fmla="*/ 55 h 110"/>
                <a:gd name="T48" fmla="*/ 13 w 111"/>
                <a:gd name="T49" fmla="*/ 54 h 110"/>
                <a:gd name="T50" fmla="*/ 13 w 111"/>
                <a:gd name="T51" fmla="*/ 27 h 110"/>
                <a:gd name="T52" fmla="*/ 1 w 111"/>
                <a:gd name="T53" fmla="*/ 27 h 110"/>
                <a:gd name="T54" fmla="*/ 42 w 111"/>
                <a:gd name="T55" fmla="*/ 23 h 110"/>
                <a:gd name="T56" fmla="*/ 42 w 111"/>
                <a:gd name="T57" fmla="*/ 13 h 110"/>
                <a:gd name="T58" fmla="*/ 66 w 111"/>
                <a:gd name="T59" fmla="*/ 13 h 110"/>
                <a:gd name="T60" fmla="*/ 66 w 111"/>
                <a:gd name="T61" fmla="*/ 0 h 110"/>
                <a:gd name="T62" fmla="*/ 82 w 111"/>
                <a:gd name="T63" fmla="*/ 0 h 110"/>
                <a:gd name="T64" fmla="*/ 82 w 111"/>
                <a:gd name="T65" fmla="*/ 13 h 110"/>
                <a:gd name="T66" fmla="*/ 110 w 111"/>
                <a:gd name="T67" fmla="*/ 13 h 110"/>
                <a:gd name="T68" fmla="*/ 110 w 111"/>
                <a:gd name="T69" fmla="*/ 23 h 110"/>
                <a:gd name="T70" fmla="*/ 82 w 111"/>
                <a:gd name="T71" fmla="*/ 23 h 110"/>
                <a:gd name="T72" fmla="*/ 82 w 111"/>
                <a:gd name="T73" fmla="*/ 40 h 110"/>
                <a:gd name="T74" fmla="*/ 107 w 111"/>
                <a:gd name="T75" fmla="*/ 40 h 110"/>
                <a:gd name="T76" fmla="*/ 107 w 111"/>
                <a:gd name="T77" fmla="*/ 50 h 110"/>
                <a:gd name="T78" fmla="*/ 85 w 111"/>
                <a:gd name="T79" fmla="*/ 87 h 110"/>
                <a:gd name="T80" fmla="*/ 111 w 111"/>
                <a:gd name="T81" fmla="*/ 100 h 110"/>
                <a:gd name="T82" fmla="*/ 111 w 111"/>
                <a:gd name="T83" fmla="*/ 110 h 110"/>
                <a:gd name="T84" fmla="*/ 74 w 111"/>
                <a:gd name="T85" fmla="*/ 95 h 110"/>
                <a:gd name="T86" fmla="*/ 36 w 111"/>
                <a:gd name="T87" fmla="*/ 110 h 110"/>
                <a:gd name="T88" fmla="*/ 36 w 111"/>
                <a:gd name="T89" fmla="*/ 101 h 110"/>
                <a:gd name="T90" fmla="*/ 64 w 111"/>
                <a:gd name="T91" fmla="*/ 87 h 110"/>
                <a:gd name="T92" fmla="*/ 44 w 111"/>
                <a:gd name="T93" fmla="*/ 55 h 110"/>
                <a:gd name="T94" fmla="*/ 59 w 111"/>
                <a:gd name="T95" fmla="*/ 55 h 110"/>
                <a:gd name="T96" fmla="*/ 75 w 111"/>
                <a:gd name="T97" fmla="*/ 78 h 110"/>
                <a:gd name="T98" fmla="*/ 91 w 111"/>
                <a:gd name="T99" fmla="*/ 50 h 110"/>
                <a:gd name="T100" fmla="*/ 42 w 111"/>
                <a:gd name="T101" fmla="*/ 50 h 110"/>
                <a:gd name="T102" fmla="*/ 42 w 111"/>
                <a:gd name="T103" fmla="*/ 40 h 110"/>
                <a:gd name="T104" fmla="*/ 66 w 111"/>
                <a:gd name="T105" fmla="*/ 40 h 110"/>
                <a:gd name="T106" fmla="*/ 66 w 111"/>
                <a:gd name="T107" fmla="*/ 23 h 110"/>
                <a:gd name="T108" fmla="*/ 42 w 111"/>
                <a:gd name="T109" fmla="*/ 2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110">
                  <a:moveTo>
                    <a:pt x="1" y="2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1" y="50"/>
                    <a:pt x="34" y="49"/>
                    <a:pt x="38" y="4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6" y="58"/>
                    <a:pt x="35" y="59"/>
                  </a:cubicBezTo>
                  <a:cubicBezTo>
                    <a:pt x="33" y="60"/>
                    <a:pt x="31" y="61"/>
                    <a:pt x="28" y="62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8" y="105"/>
                    <a:pt x="23" y="109"/>
                    <a:pt x="1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11" y="100"/>
                    <a:pt x="13" y="98"/>
                    <a:pt x="13" y="9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2" y="66"/>
                    <a:pt x="10" y="66"/>
                    <a:pt x="8" y="67"/>
                  </a:cubicBezTo>
                  <a:cubicBezTo>
                    <a:pt x="4" y="67"/>
                    <a:pt x="2" y="68"/>
                    <a:pt x="0" y="68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5" y="55"/>
                    <a:pt x="9" y="54"/>
                    <a:pt x="13" y="54"/>
                  </a:cubicBezTo>
                  <a:cubicBezTo>
                    <a:pt x="13" y="27"/>
                    <a:pt x="13" y="27"/>
                    <a:pt x="13" y="27"/>
                  </a:cubicBezTo>
                  <a:lnTo>
                    <a:pt x="1" y="27"/>
                  </a:lnTo>
                  <a:close/>
                  <a:moveTo>
                    <a:pt x="42" y="23"/>
                  </a:moveTo>
                  <a:cubicBezTo>
                    <a:pt x="42" y="13"/>
                    <a:pt x="42" y="13"/>
                    <a:pt x="42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1" y="66"/>
                    <a:pt x="94" y="78"/>
                    <a:pt x="85" y="87"/>
                  </a:cubicBezTo>
                  <a:cubicBezTo>
                    <a:pt x="92" y="92"/>
                    <a:pt x="100" y="97"/>
                    <a:pt x="111" y="10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6" y="106"/>
                    <a:pt x="84" y="101"/>
                    <a:pt x="74" y="95"/>
                  </a:cubicBezTo>
                  <a:cubicBezTo>
                    <a:pt x="64" y="100"/>
                    <a:pt x="52" y="106"/>
                    <a:pt x="36" y="110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48" y="97"/>
                    <a:pt x="57" y="92"/>
                    <a:pt x="64" y="87"/>
                  </a:cubicBezTo>
                  <a:cubicBezTo>
                    <a:pt x="56" y="79"/>
                    <a:pt x="49" y="68"/>
                    <a:pt x="44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4" y="64"/>
                    <a:pt x="69" y="72"/>
                    <a:pt x="75" y="78"/>
                  </a:cubicBezTo>
                  <a:cubicBezTo>
                    <a:pt x="81" y="72"/>
                    <a:pt x="86" y="62"/>
                    <a:pt x="9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23"/>
                    <a:pt x="66" y="23"/>
                    <a:pt x="66" y="23"/>
                  </a:cubicBezTo>
                  <a:lnTo>
                    <a:pt x="42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4"/>
            <p:cNvSpPr>
              <a:spLocks noEditPoints="1"/>
            </p:cNvSpPr>
            <p:nvPr/>
          </p:nvSpPr>
          <p:spPr bwMode="auto">
            <a:xfrm>
              <a:off x="3474" y="2276"/>
              <a:ext cx="258" cy="258"/>
            </a:xfrm>
            <a:custGeom>
              <a:avLst/>
              <a:gdLst>
                <a:gd name="T0" fmla="*/ 44 w 109"/>
                <a:gd name="T1" fmla="*/ 33 h 109"/>
                <a:gd name="T2" fmla="*/ 0 w 109"/>
                <a:gd name="T3" fmla="*/ 24 h 109"/>
                <a:gd name="T4" fmla="*/ 36 w 109"/>
                <a:gd name="T5" fmla="*/ 0 h 109"/>
                <a:gd name="T6" fmla="*/ 40 w 109"/>
                <a:gd name="T7" fmla="*/ 23 h 109"/>
                <a:gd name="T8" fmla="*/ 47 w 109"/>
                <a:gd name="T9" fmla="*/ 12 h 109"/>
                <a:gd name="T10" fmla="*/ 45 w 109"/>
                <a:gd name="T11" fmla="*/ 38 h 109"/>
                <a:gd name="T12" fmla="*/ 4 w 109"/>
                <a:gd name="T13" fmla="*/ 42 h 109"/>
                <a:gd name="T14" fmla="*/ 52 w 109"/>
                <a:gd name="T15" fmla="*/ 95 h 109"/>
                <a:gd name="T16" fmla="*/ 28 w 109"/>
                <a:gd name="T17" fmla="*/ 109 h 109"/>
                <a:gd name="T18" fmla="*/ 33 w 109"/>
                <a:gd name="T19" fmla="*/ 99 h 109"/>
                <a:gd name="T20" fmla="*/ 39 w 109"/>
                <a:gd name="T21" fmla="*/ 88 h 109"/>
                <a:gd name="T22" fmla="*/ 17 w 109"/>
                <a:gd name="T23" fmla="*/ 109 h 109"/>
                <a:gd name="T24" fmla="*/ 17 w 109"/>
                <a:gd name="T25" fmla="*/ 51 h 109"/>
                <a:gd name="T26" fmla="*/ 39 w 109"/>
                <a:gd name="T27" fmla="*/ 61 h 109"/>
                <a:gd name="T28" fmla="*/ 17 w 109"/>
                <a:gd name="T29" fmla="*/ 51 h 109"/>
                <a:gd name="T30" fmla="*/ 17 w 109"/>
                <a:gd name="T31" fmla="*/ 80 h 109"/>
                <a:gd name="T32" fmla="*/ 39 w 109"/>
                <a:gd name="T33" fmla="*/ 70 h 109"/>
                <a:gd name="T34" fmla="*/ 75 w 109"/>
                <a:gd name="T35" fmla="*/ 50 h 109"/>
                <a:gd name="T36" fmla="*/ 61 w 109"/>
                <a:gd name="T37" fmla="*/ 0 h 109"/>
                <a:gd name="T38" fmla="*/ 75 w 109"/>
                <a:gd name="T39" fmla="*/ 17 h 109"/>
                <a:gd name="T40" fmla="*/ 108 w 109"/>
                <a:gd name="T41" fmla="*/ 4 h 109"/>
                <a:gd name="T42" fmla="*/ 75 w 109"/>
                <a:gd name="T43" fmla="*/ 34 h 109"/>
                <a:gd name="T44" fmla="*/ 91 w 109"/>
                <a:gd name="T45" fmla="*/ 40 h 109"/>
                <a:gd name="T46" fmla="*/ 97 w 109"/>
                <a:gd name="T47" fmla="*/ 31 h 109"/>
                <a:gd name="T48" fmla="*/ 108 w 109"/>
                <a:gd name="T49" fmla="*/ 36 h 109"/>
                <a:gd name="T50" fmla="*/ 75 w 109"/>
                <a:gd name="T51" fmla="*/ 50 h 109"/>
                <a:gd name="T52" fmla="*/ 61 w 109"/>
                <a:gd name="T53" fmla="*/ 95 h 109"/>
                <a:gd name="T54" fmla="*/ 75 w 109"/>
                <a:gd name="T55" fmla="*/ 54 h 109"/>
                <a:gd name="T56" fmla="*/ 94 w 109"/>
                <a:gd name="T57" fmla="*/ 58 h 109"/>
                <a:gd name="T58" fmla="*/ 75 w 109"/>
                <a:gd name="T59" fmla="*/ 82 h 109"/>
                <a:gd name="T60" fmla="*/ 81 w 109"/>
                <a:gd name="T61" fmla="*/ 98 h 109"/>
                <a:gd name="T62" fmla="*/ 97 w 109"/>
                <a:gd name="T63" fmla="*/ 93 h 109"/>
                <a:gd name="T64" fmla="*/ 109 w 109"/>
                <a:gd name="T65" fmla="*/ 90 h 109"/>
                <a:gd name="T66" fmla="*/ 94 w 109"/>
                <a:gd name="T67" fmla="*/ 10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109">
                  <a:moveTo>
                    <a:pt x="45" y="38"/>
                  </a:moveTo>
                  <a:cubicBezTo>
                    <a:pt x="44" y="33"/>
                    <a:pt x="44" y="33"/>
                    <a:pt x="44" y="33"/>
                  </a:cubicBezTo>
                  <a:cubicBezTo>
                    <a:pt x="34" y="34"/>
                    <a:pt x="20" y="35"/>
                    <a:pt x="0" y="3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17"/>
                    <a:pt x="14" y="9"/>
                    <a:pt x="1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11"/>
                    <a:pt x="22" y="19"/>
                    <a:pt x="15" y="24"/>
                  </a:cubicBezTo>
                  <a:cubicBezTo>
                    <a:pt x="27" y="24"/>
                    <a:pt x="35" y="24"/>
                    <a:pt x="40" y="23"/>
                  </a:cubicBezTo>
                  <a:cubicBezTo>
                    <a:pt x="40" y="21"/>
                    <a:pt x="38" y="17"/>
                    <a:pt x="35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52" y="20"/>
                    <a:pt x="56" y="28"/>
                    <a:pt x="58" y="38"/>
                  </a:cubicBezTo>
                  <a:lnTo>
                    <a:pt x="45" y="38"/>
                  </a:lnTo>
                  <a:close/>
                  <a:moveTo>
                    <a:pt x="4" y="109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104"/>
                    <a:pt x="48" y="109"/>
                    <a:pt x="37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100"/>
                    <a:pt x="39" y="98"/>
                    <a:pt x="39" y="95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109"/>
                    <a:pt x="17" y="109"/>
                    <a:pt x="17" y="109"/>
                  </a:cubicBezTo>
                  <a:lnTo>
                    <a:pt x="4" y="109"/>
                  </a:lnTo>
                  <a:close/>
                  <a:moveTo>
                    <a:pt x="17" y="51"/>
                  </a:moveTo>
                  <a:cubicBezTo>
                    <a:pt x="17" y="61"/>
                    <a:pt x="17" y="61"/>
                    <a:pt x="17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17" y="51"/>
                  </a:lnTo>
                  <a:close/>
                  <a:moveTo>
                    <a:pt x="17" y="7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70"/>
                    <a:pt x="39" y="70"/>
                    <a:pt x="39" y="70"/>
                  </a:cubicBezTo>
                  <a:lnTo>
                    <a:pt x="17" y="70"/>
                  </a:lnTo>
                  <a:close/>
                  <a:moveTo>
                    <a:pt x="75" y="50"/>
                  </a:moveTo>
                  <a:cubicBezTo>
                    <a:pt x="65" y="50"/>
                    <a:pt x="61" y="46"/>
                    <a:pt x="61" y="3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4" y="15"/>
                    <a:pt x="91" y="11"/>
                    <a:pt x="94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3" y="17"/>
                    <a:pt x="92" y="24"/>
                    <a:pt x="75" y="26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5" y="38"/>
                    <a:pt x="77" y="40"/>
                    <a:pt x="8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6" y="40"/>
                    <a:pt x="98" y="38"/>
                    <a:pt x="97" y="34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46"/>
                    <a:pt x="104" y="50"/>
                    <a:pt x="94" y="50"/>
                  </a:cubicBezTo>
                  <a:lnTo>
                    <a:pt x="75" y="50"/>
                  </a:lnTo>
                  <a:close/>
                  <a:moveTo>
                    <a:pt x="75" y="108"/>
                  </a:moveTo>
                  <a:cubicBezTo>
                    <a:pt x="66" y="108"/>
                    <a:pt x="61" y="104"/>
                    <a:pt x="61" y="95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73"/>
                    <a:pt x="75" y="73"/>
                    <a:pt x="75" y="73"/>
                  </a:cubicBezTo>
                  <a:cubicBezTo>
                    <a:pt x="84" y="71"/>
                    <a:pt x="91" y="66"/>
                    <a:pt x="94" y="58"/>
                  </a:cubicBezTo>
                  <a:cubicBezTo>
                    <a:pt x="108" y="58"/>
                    <a:pt x="108" y="58"/>
                    <a:pt x="108" y="58"/>
                  </a:cubicBezTo>
                  <a:cubicBezTo>
                    <a:pt x="103" y="72"/>
                    <a:pt x="92" y="80"/>
                    <a:pt x="75" y="82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5" y="97"/>
                    <a:pt x="77" y="98"/>
                    <a:pt x="81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6" y="98"/>
                    <a:pt x="98" y="97"/>
                    <a:pt x="97" y="93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104"/>
                    <a:pt x="104" y="108"/>
                    <a:pt x="94" y="108"/>
                  </a:cubicBezTo>
                  <a:lnTo>
                    <a:pt x="75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5"/>
            <p:cNvSpPr/>
            <p:nvPr/>
          </p:nvSpPr>
          <p:spPr bwMode="auto">
            <a:xfrm>
              <a:off x="3762" y="2276"/>
              <a:ext cx="258" cy="260"/>
            </a:xfrm>
            <a:custGeom>
              <a:avLst/>
              <a:gdLst>
                <a:gd name="T0" fmla="*/ 1 w 109"/>
                <a:gd name="T1" fmla="*/ 35 h 110"/>
                <a:gd name="T2" fmla="*/ 1 w 109"/>
                <a:gd name="T3" fmla="*/ 24 h 110"/>
                <a:gd name="T4" fmla="*/ 46 w 109"/>
                <a:gd name="T5" fmla="*/ 24 h 110"/>
                <a:gd name="T6" fmla="*/ 46 w 109"/>
                <a:gd name="T7" fmla="*/ 0 h 110"/>
                <a:gd name="T8" fmla="*/ 63 w 109"/>
                <a:gd name="T9" fmla="*/ 0 h 110"/>
                <a:gd name="T10" fmla="*/ 63 w 109"/>
                <a:gd name="T11" fmla="*/ 24 h 110"/>
                <a:gd name="T12" fmla="*/ 108 w 109"/>
                <a:gd name="T13" fmla="*/ 24 h 110"/>
                <a:gd name="T14" fmla="*/ 108 w 109"/>
                <a:gd name="T15" fmla="*/ 35 h 110"/>
                <a:gd name="T16" fmla="*/ 64 w 109"/>
                <a:gd name="T17" fmla="*/ 35 h 110"/>
                <a:gd name="T18" fmla="*/ 109 w 109"/>
                <a:gd name="T19" fmla="*/ 100 h 110"/>
                <a:gd name="T20" fmla="*/ 109 w 109"/>
                <a:gd name="T21" fmla="*/ 110 h 110"/>
                <a:gd name="T22" fmla="*/ 55 w 109"/>
                <a:gd name="T23" fmla="*/ 66 h 110"/>
                <a:gd name="T24" fmla="*/ 0 w 109"/>
                <a:gd name="T25" fmla="*/ 110 h 110"/>
                <a:gd name="T26" fmla="*/ 0 w 109"/>
                <a:gd name="T27" fmla="*/ 100 h 110"/>
                <a:gd name="T28" fmla="*/ 45 w 109"/>
                <a:gd name="T29" fmla="*/ 35 h 110"/>
                <a:gd name="T30" fmla="*/ 1 w 109"/>
                <a:gd name="T31" fmla="*/ 3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10">
                  <a:moveTo>
                    <a:pt x="1" y="35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65"/>
                    <a:pt x="81" y="86"/>
                    <a:pt x="109" y="10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82" y="100"/>
                    <a:pt x="64" y="85"/>
                    <a:pt x="55" y="66"/>
                  </a:cubicBezTo>
                  <a:cubicBezTo>
                    <a:pt x="46" y="85"/>
                    <a:pt x="27" y="100"/>
                    <a:pt x="0" y="11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9" y="86"/>
                    <a:pt x="44" y="64"/>
                    <a:pt x="45" y="35"/>
                  </a:cubicBezTo>
                  <a:lnTo>
                    <a:pt x="1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46"/>
            <p:cNvSpPr>
              <a:spLocks noEditPoints="1"/>
            </p:cNvSpPr>
            <p:nvPr/>
          </p:nvSpPr>
          <p:spPr bwMode="auto">
            <a:xfrm>
              <a:off x="4050" y="2276"/>
              <a:ext cx="260" cy="260"/>
            </a:xfrm>
            <a:custGeom>
              <a:avLst/>
              <a:gdLst>
                <a:gd name="T0" fmla="*/ 13 w 110"/>
                <a:gd name="T1" fmla="*/ 24 h 110"/>
                <a:gd name="T2" fmla="*/ 30 w 110"/>
                <a:gd name="T3" fmla="*/ 18 h 110"/>
                <a:gd name="T4" fmla="*/ 44 w 110"/>
                <a:gd name="T5" fmla="*/ 24 h 110"/>
                <a:gd name="T6" fmla="*/ 65 w 110"/>
                <a:gd name="T7" fmla="*/ 18 h 110"/>
                <a:gd name="T8" fmla="*/ 79 w 110"/>
                <a:gd name="T9" fmla="*/ 24 h 110"/>
                <a:gd name="T10" fmla="*/ 97 w 110"/>
                <a:gd name="T11" fmla="*/ 31 h 110"/>
                <a:gd name="T12" fmla="*/ 79 w 110"/>
                <a:gd name="T13" fmla="*/ 37 h 110"/>
                <a:gd name="T14" fmla="*/ 100 w 110"/>
                <a:gd name="T15" fmla="*/ 44 h 110"/>
                <a:gd name="T16" fmla="*/ 79 w 110"/>
                <a:gd name="T17" fmla="*/ 51 h 110"/>
                <a:gd name="T18" fmla="*/ 108 w 110"/>
                <a:gd name="T19" fmla="*/ 59 h 110"/>
                <a:gd name="T20" fmla="*/ 110 w 110"/>
                <a:gd name="T21" fmla="*/ 73 h 110"/>
                <a:gd name="T22" fmla="*/ 90 w 110"/>
                <a:gd name="T23" fmla="*/ 75 h 110"/>
                <a:gd name="T24" fmla="*/ 76 w 110"/>
                <a:gd name="T25" fmla="*/ 93 h 110"/>
                <a:gd name="T26" fmla="*/ 34 w 110"/>
                <a:gd name="T27" fmla="*/ 74 h 110"/>
                <a:gd name="T28" fmla="*/ 20 w 110"/>
                <a:gd name="T29" fmla="*/ 93 h 110"/>
                <a:gd name="T30" fmla="*/ 0 w 110"/>
                <a:gd name="T31" fmla="*/ 80 h 110"/>
                <a:gd name="T32" fmla="*/ 25 w 110"/>
                <a:gd name="T33" fmla="*/ 59 h 110"/>
                <a:gd name="T34" fmla="*/ 1 w 110"/>
                <a:gd name="T35" fmla="*/ 51 h 110"/>
                <a:gd name="T36" fmla="*/ 30 w 110"/>
                <a:gd name="T37" fmla="*/ 44 h 110"/>
                <a:gd name="T38" fmla="*/ 10 w 110"/>
                <a:gd name="T39" fmla="*/ 37 h 110"/>
                <a:gd name="T40" fmla="*/ 30 w 110"/>
                <a:gd name="T41" fmla="*/ 31 h 110"/>
                <a:gd name="T42" fmla="*/ 2 w 110"/>
                <a:gd name="T43" fmla="*/ 23 h 110"/>
                <a:gd name="T44" fmla="*/ 46 w 110"/>
                <a:gd name="T45" fmla="*/ 6 h 110"/>
                <a:gd name="T46" fmla="*/ 64 w 110"/>
                <a:gd name="T47" fmla="*/ 0 h 110"/>
                <a:gd name="T48" fmla="*/ 107 w 110"/>
                <a:gd name="T49" fmla="*/ 6 h 110"/>
                <a:gd name="T50" fmla="*/ 93 w 110"/>
                <a:gd name="T51" fmla="*/ 23 h 110"/>
                <a:gd name="T52" fmla="*/ 17 w 110"/>
                <a:gd name="T53" fmla="*/ 14 h 110"/>
                <a:gd name="T54" fmla="*/ 2 w 110"/>
                <a:gd name="T55" fmla="*/ 23 h 110"/>
                <a:gd name="T56" fmla="*/ 4 w 110"/>
                <a:gd name="T57" fmla="*/ 102 h 110"/>
                <a:gd name="T58" fmla="*/ 47 w 110"/>
                <a:gd name="T59" fmla="*/ 77 h 110"/>
                <a:gd name="T60" fmla="*/ 63 w 110"/>
                <a:gd name="T61" fmla="*/ 81 h 110"/>
                <a:gd name="T62" fmla="*/ 105 w 110"/>
                <a:gd name="T63" fmla="*/ 110 h 110"/>
                <a:gd name="T64" fmla="*/ 4 w 110"/>
                <a:gd name="T65" fmla="*/ 110 h 110"/>
                <a:gd name="T66" fmla="*/ 34 w 110"/>
                <a:gd name="T67" fmla="*/ 66 h 110"/>
                <a:gd name="T68" fmla="*/ 67 w 110"/>
                <a:gd name="T69" fmla="*/ 59 h 110"/>
                <a:gd name="T70" fmla="*/ 44 w 110"/>
                <a:gd name="T71" fmla="*/ 31 h 110"/>
                <a:gd name="T72" fmla="*/ 65 w 110"/>
                <a:gd name="T73" fmla="*/ 37 h 110"/>
                <a:gd name="T74" fmla="*/ 44 w 110"/>
                <a:gd name="T75" fmla="*/ 31 h 110"/>
                <a:gd name="T76" fmla="*/ 44 w 110"/>
                <a:gd name="T77" fmla="*/ 51 h 110"/>
                <a:gd name="T78" fmla="*/ 65 w 110"/>
                <a:gd name="T7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" h="110">
                  <a:moveTo>
                    <a:pt x="13" y="31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90" y="64"/>
                    <a:pt x="99" y="69"/>
                    <a:pt x="110" y="73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2" y="79"/>
                    <a:pt x="96" y="77"/>
                    <a:pt x="90" y="75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5" y="77"/>
                    <a:pt x="8" y="79"/>
                    <a:pt x="0" y="8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1" y="69"/>
                    <a:pt x="19" y="65"/>
                    <a:pt x="25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1"/>
                    <a:pt x="30" y="31"/>
                    <a:pt x="30" y="31"/>
                  </a:cubicBezTo>
                  <a:lnTo>
                    <a:pt x="13" y="31"/>
                  </a:lnTo>
                  <a:close/>
                  <a:moveTo>
                    <a:pt x="2" y="23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3"/>
                    <a:pt x="17" y="23"/>
                    <a:pt x="17" y="23"/>
                  </a:cubicBezTo>
                  <a:lnTo>
                    <a:pt x="2" y="23"/>
                  </a:lnTo>
                  <a:close/>
                  <a:moveTo>
                    <a:pt x="4" y="110"/>
                  </a:moveTo>
                  <a:cubicBezTo>
                    <a:pt x="4" y="102"/>
                    <a:pt x="4" y="102"/>
                    <a:pt x="4" y="102"/>
                  </a:cubicBezTo>
                  <a:cubicBezTo>
                    <a:pt x="34" y="99"/>
                    <a:pt x="48" y="93"/>
                    <a:pt x="47" y="82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92"/>
                    <a:pt x="76" y="99"/>
                    <a:pt x="105" y="102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81" y="109"/>
                    <a:pt x="64" y="105"/>
                    <a:pt x="55" y="97"/>
                  </a:cubicBezTo>
                  <a:cubicBezTo>
                    <a:pt x="48" y="105"/>
                    <a:pt x="31" y="109"/>
                    <a:pt x="4" y="110"/>
                  </a:cubicBezTo>
                  <a:close/>
                  <a:moveTo>
                    <a:pt x="42" y="59"/>
                  </a:moveTo>
                  <a:cubicBezTo>
                    <a:pt x="40" y="62"/>
                    <a:pt x="37" y="64"/>
                    <a:pt x="34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2" y="64"/>
                    <a:pt x="69" y="62"/>
                    <a:pt x="67" y="59"/>
                  </a:cubicBezTo>
                  <a:lnTo>
                    <a:pt x="42" y="59"/>
                  </a:lnTo>
                  <a:close/>
                  <a:moveTo>
                    <a:pt x="44" y="3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31"/>
                    <a:pt x="65" y="31"/>
                    <a:pt x="65" y="31"/>
                  </a:cubicBezTo>
                  <a:lnTo>
                    <a:pt x="44" y="31"/>
                  </a:lnTo>
                  <a:close/>
                  <a:moveTo>
                    <a:pt x="44" y="44"/>
                  </a:moveTo>
                  <a:cubicBezTo>
                    <a:pt x="44" y="51"/>
                    <a:pt x="44" y="51"/>
                    <a:pt x="44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5" y="44"/>
                    <a:pt x="65" y="44"/>
                    <a:pt x="65" y="44"/>
                  </a:cubicBezTo>
                  <a:lnTo>
                    <a:pt x="4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47"/>
            <p:cNvSpPr/>
            <p:nvPr/>
          </p:nvSpPr>
          <p:spPr bwMode="auto">
            <a:xfrm>
              <a:off x="1582" y="2626"/>
              <a:ext cx="73" cy="92"/>
            </a:xfrm>
            <a:custGeom>
              <a:avLst/>
              <a:gdLst>
                <a:gd name="T0" fmla="*/ 0 w 31"/>
                <a:gd name="T1" fmla="*/ 31 h 39"/>
                <a:gd name="T2" fmla="*/ 0 w 31"/>
                <a:gd name="T3" fmla="*/ 26 h 39"/>
                <a:gd name="T4" fmla="*/ 16 w 31"/>
                <a:gd name="T5" fmla="*/ 35 h 39"/>
                <a:gd name="T6" fmla="*/ 25 w 31"/>
                <a:gd name="T7" fmla="*/ 29 h 39"/>
                <a:gd name="T8" fmla="*/ 16 w 31"/>
                <a:gd name="T9" fmla="*/ 21 h 39"/>
                <a:gd name="T10" fmla="*/ 1 w 31"/>
                <a:gd name="T11" fmla="*/ 10 h 39"/>
                <a:gd name="T12" fmla="*/ 15 w 31"/>
                <a:gd name="T13" fmla="*/ 0 h 39"/>
                <a:gd name="T14" fmla="*/ 30 w 31"/>
                <a:gd name="T15" fmla="*/ 11 h 39"/>
                <a:gd name="T16" fmla="*/ 24 w 31"/>
                <a:gd name="T17" fmla="*/ 11 h 39"/>
                <a:gd name="T18" fmla="*/ 15 w 31"/>
                <a:gd name="T19" fmla="*/ 4 h 39"/>
                <a:gd name="T20" fmla="*/ 8 w 31"/>
                <a:gd name="T21" fmla="*/ 10 h 39"/>
                <a:gd name="T22" fmla="*/ 16 w 31"/>
                <a:gd name="T23" fmla="*/ 17 h 39"/>
                <a:gd name="T24" fmla="*/ 31 w 31"/>
                <a:gd name="T25" fmla="*/ 28 h 39"/>
                <a:gd name="T26" fmla="*/ 16 w 31"/>
                <a:gd name="T27" fmla="*/ 39 h 39"/>
                <a:gd name="T28" fmla="*/ 0 w 31"/>
                <a:gd name="T2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9">
                  <a:moveTo>
                    <a:pt x="0" y="3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32"/>
                    <a:pt x="9" y="35"/>
                    <a:pt x="16" y="35"/>
                  </a:cubicBezTo>
                  <a:cubicBezTo>
                    <a:pt x="22" y="35"/>
                    <a:pt x="25" y="33"/>
                    <a:pt x="25" y="29"/>
                  </a:cubicBezTo>
                  <a:cubicBezTo>
                    <a:pt x="25" y="25"/>
                    <a:pt x="22" y="22"/>
                    <a:pt x="16" y="21"/>
                  </a:cubicBezTo>
                  <a:cubicBezTo>
                    <a:pt x="6" y="20"/>
                    <a:pt x="1" y="16"/>
                    <a:pt x="1" y="10"/>
                  </a:cubicBezTo>
                  <a:cubicBezTo>
                    <a:pt x="1" y="3"/>
                    <a:pt x="6" y="0"/>
                    <a:pt x="15" y="0"/>
                  </a:cubicBezTo>
                  <a:cubicBezTo>
                    <a:pt x="24" y="0"/>
                    <a:pt x="29" y="4"/>
                    <a:pt x="30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6"/>
                    <a:pt x="20" y="4"/>
                    <a:pt x="15" y="4"/>
                  </a:cubicBezTo>
                  <a:cubicBezTo>
                    <a:pt x="10" y="4"/>
                    <a:pt x="8" y="6"/>
                    <a:pt x="8" y="10"/>
                  </a:cubicBezTo>
                  <a:cubicBezTo>
                    <a:pt x="7" y="14"/>
                    <a:pt x="10" y="16"/>
                    <a:pt x="16" y="17"/>
                  </a:cubicBezTo>
                  <a:cubicBezTo>
                    <a:pt x="26" y="18"/>
                    <a:pt x="31" y="22"/>
                    <a:pt x="31" y="28"/>
                  </a:cubicBezTo>
                  <a:cubicBezTo>
                    <a:pt x="31" y="35"/>
                    <a:pt x="26" y="39"/>
                    <a:pt x="16" y="39"/>
                  </a:cubicBezTo>
                  <a:cubicBezTo>
                    <a:pt x="9" y="39"/>
                    <a:pt x="4" y="36"/>
                    <a:pt x="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48"/>
            <p:cNvSpPr/>
            <p:nvPr/>
          </p:nvSpPr>
          <p:spPr bwMode="auto">
            <a:xfrm>
              <a:off x="1669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0 h 90"/>
                <a:gd name="T4" fmla="*/ 14 w 76"/>
                <a:gd name="T5" fmla="*/ 0 h 90"/>
                <a:gd name="T6" fmla="*/ 14 w 76"/>
                <a:gd name="T7" fmla="*/ 40 h 90"/>
                <a:gd name="T8" fmla="*/ 62 w 76"/>
                <a:gd name="T9" fmla="*/ 40 h 90"/>
                <a:gd name="T10" fmla="*/ 62 w 76"/>
                <a:gd name="T11" fmla="*/ 0 h 90"/>
                <a:gd name="T12" fmla="*/ 76 w 76"/>
                <a:gd name="T13" fmla="*/ 0 h 90"/>
                <a:gd name="T14" fmla="*/ 76 w 76"/>
                <a:gd name="T15" fmla="*/ 90 h 90"/>
                <a:gd name="T16" fmla="*/ 62 w 76"/>
                <a:gd name="T17" fmla="*/ 90 h 90"/>
                <a:gd name="T18" fmla="*/ 62 w 76"/>
                <a:gd name="T19" fmla="*/ 49 h 90"/>
                <a:gd name="T20" fmla="*/ 14 w 76"/>
                <a:gd name="T21" fmla="*/ 49 h 90"/>
                <a:gd name="T22" fmla="*/ 14 w 76"/>
                <a:gd name="T23" fmla="*/ 90 h 90"/>
                <a:gd name="T24" fmla="*/ 0 w 76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14" y="40"/>
                  </a:lnTo>
                  <a:lnTo>
                    <a:pt x="62" y="40"/>
                  </a:lnTo>
                  <a:lnTo>
                    <a:pt x="62" y="0"/>
                  </a:lnTo>
                  <a:lnTo>
                    <a:pt x="76" y="0"/>
                  </a:lnTo>
                  <a:lnTo>
                    <a:pt x="76" y="90"/>
                  </a:lnTo>
                  <a:lnTo>
                    <a:pt x="62" y="90"/>
                  </a:lnTo>
                  <a:lnTo>
                    <a:pt x="62" y="49"/>
                  </a:lnTo>
                  <a:lnTo>
                    <a:pt x="14" y="49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9"/>
            <p:cNvSpPr/>
            <p:nvPr/>
          </p:nvSpPr>
          <p:spPr bwMode="auto">
            <a:xfrm>
              <a:off x="1759" y="2626"/>
              <a:ext cx="69" cy="90"/>
            </a:xfrm>
            <a:custGeom>
              <a:avLst/>
              <a:gdLst>
                <a:gd name="T0" fmla="*/ 0 w 69"/>
                <a:gd name="T1" fmla="*/ 90 h 90"/>
                <a:gd name="T2" fmla="*/ 0 w 69"/>
                <a:gd name="T3" fmla="*/ 0 h 90"/>
                <a:gd name="T4" fmla="*/ 69 w 69"/>
                <a:gd name="T5" fmla="*/ 0 h 90"/>
                <a:gd name="T6" fmla="*/ 69 w 69"/>
                <a:gd name="T7" fmla="*/ 9 h 90"/>
                <a:gd name="T8" fmla="*/ 14 w 69"/>
                <a:gd name="T9" fmla="*/ 9 h 90"/>
                <a:gd name="T10" fmla="*/ 14 w 69"/>
                <a:gd name="T11" fmla="*/ 40 h 90"/>
                <a:gd name="T12" fmla="*/ 66 w 69"/>
                <a:gd name="T13" fmla="*/ 40 h 90"/>
                <a:gd name="T14" fmla="*/ 66 w 69"/>
                <a:gd name="T15" fmla="*/ 49 h 90"/>
                <a:gd name="T16" fmla="*/ 14 w 69"/>
                <a:gd name="T17" fmla="*/ 49 h 90"/>
                <a:gd name="T18" fmla="*/ 14 w 69"/>
                <a:gd name="T19" fmla="*/ 82 h 90"/>
                <a:gd name="T20" fmla="*/ 69 w 69"/>
                <a:gd name="T21" fmla="*/ 82 h 90"/>
                <a:gd name="T22" fmla="*/ 69 w 69"/>
                <a:gd name="T23" fmla="*/ 90 h 90"/>
                <a:gd name="T24" fmla="*/ 0 w 69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90">
                  <a:moveTo>
                    <a:pt x="0" y="90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69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6" y="40"/>
                  </a:lnTo>
                  <a:lnTo>
                    <a:pt x="66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9" y="82"/>
                  </a:lnTo>
                  <a:lnTo>
                    <a:pt x="69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50"/>
            <p:cNvSpPr/>
            <p:nvPr/>
          </p:nvSpPr>
          <p:spPr bwMode="auto">
            <a:xfrm>
              <a:off x="1839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0 h 90"/>
                <a:gd name="T4" fmla="*/ 15 w 76"/>
                <a:gd name="T5" fmla="*/ 0 h 90"/>
                <a:gd name="T6" fmla="*/ 62 w 76"/>
                <a:gd name="T7" fmla="*/ 71 h 90"/>
                <a:gd name="T8" fmla="*/ 62 w 76"/>
                <a:gd name="T9" fmla="*/ 0 h 90"/>
                <a:gd name="T10" fmla="*/ 76 w 76"/>
                <a:gd name="T11" fmla="*/ 0 h 90"/>
                <a:gd name="T12" fmla="*/ 76 w 76"/>
                <a:gd name="T13" fmla="*/ 90 h 90"/>
                <a:gd name="T14" fmla="*/ 62 w 76"/>
                <a:gd name="T15" fmla="*/ 90 h 90"/>
                <a:gd name="T16" fmla="*/ 15 w 76"/>
                <a:gd name="T17" fmla="*/ 21 h 90"/>
                <a:gd name="T18" fmla="*/ 15 w 76"/>
                <a:gd name="T19" fmla="*/ 90 h 90"/>
                <a:gd name="T20" fmla="*/ 0 w 76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62" y="71"/>
                  </a:lnTo>
                  <a:lnTo>
                    <a:pt x="62" y="0"/>
                  </a:lnTo>
                  <a:lnTo>
                    <a:pt x="76" y="0"/>
                  </a:lnTo>
                  <a:lnTo>
                    <a:pt x="76" y="90"/>
                  </a:lnTo>
                  <a:lnTo>
                    <a:pt x="62" y="90"/>
                  </a:lnTo>
                  <a:lnTo>
                    <a:pt x="15" y="21"/>
                  </a:lnTo>
                  <a:lnTo>
                    <a:pt x="15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1"/>
            <p:cNvSpPr/>
            <p:nvPr/>
          </p:nvSpPr>
          <p:spPr bwMode="auto">
            <a:xfrm>
              <a:off x="1924" y="2626"/>
              <a:ext cx="88" cy="90"/>
            </a:xfrm>
            <a:custGeom>
              <a:avLst/>
              <a:gdLst>
                <a:gd name="T0" fmla="*/ 36 w 88"/>
                <a:gd name="T1" fmla="*/ 90 h 90"/>
                <a:gd name="T2" fmla="*/ 36 w 88"/>
                <a:gd name="T3" fmla="*/ 54 h 90"/>
                <a:gd name="T4" fmla="*/ 0 w 88"/>
                <a:gd name="T5" fmla="*/ 0 h 90"/>
                <a:gd name="T6" fmla="*/ 17 w 88"/>
                <a:gd name="T7" fmla="*/ 0 h 90"/>
                <a:gd name="T8" fmla="*/ 45 w 88"/>
                <a:gd name="T9" fmla="*/ 42 h 90"/>
                <a:gd name="T10" fmla="*/ 71 w 88"/>
                <a:gd name="T11" fmla="*/ 0 h 90"/>
                <a:gd name="T12" fmla="*/ 88 w 88"/>
                <a:gd name="T13" fmla="*/ 0 h 90"/>
                <a:gd name="T14" fmla="*/ 50 w 88"/>
                <a:gd name="T15" fmla="*/ 54 h 90"/>
                <a:gd name="T16" fmla="*/ 50 w 88"/>
                <a:gd name="T17" fmla="*/ 90 h 90"/>
                <a:gd name="T18" fmla="*/ 36 w 88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90">
                  <a:moveTo>
                    <a:pt x="36" y="90"/>
                  </a:moveTo>
                  <a:lnTo>
                    <a:pt x="36" y="5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45" y="42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50" y="54"/>
                  </a:lnTo>
                  <a:lnTo>
                    <a:pt x="50" y="90"/>
                  </a:lnTo>
                  <a:lnTo>
                    <a:pt x="36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52"/>
            <p:cNvSpPr>
              <a:spLocks noEditPoints="1"/>
            </p:cNvSpPr>
            <p:nvPr/>
          </p:nvSpPr>
          <p:spPr bwMode="auto">
            <a:xfrm>
              <a:off x="2014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6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3 w 90"/>
                <a:gd name="T9" fmla="*/ 90 h 90"/>
                <a:gd name="T10" fmla="*/ 64 w 90"/>
                <a:gd name="T11" fmla="*/ 66 h 90"/>
                <a:gd name="T12" fmla="*/ 26 w 90"/>
                <a:gd name="T13" fmla="*/ 66 h 90"/>
                <a:gd name="T14" fmla="*/ 14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6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3" y="90"/>
                  </a:lnTo>
                  <a:lnTo>
                    <a:pt x="64" y="66"/>
                  </a:lnTo>
                  <a:lnTo>
                    <a:pt x="26" y="66"/>
                  </a:lnTo>
                  <a:lnTo>
                    <a:pt x="14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53"/>
            <p:cNvSpPr/>
            <p:nvPr/>
          </p:nvSpPr>
          <p:spPr bwMode="auto">
            <a:xfrm>
              <a:off x="2111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4 w 78"/>
                <a:gd name="T5" fmla="*/ 0 h 90"/>
                <a:gd name="T6" fmla="*/ 61 w 78"/>
                <a:gd name="T7" fmla="*/ 71 h 90"/>
                <a:gd name="T8" fmla="*/ 61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4 w 78"/>
                <a:gd name="T17" fmla="*/ 21 h 90"/>
                <a:gd name="T18" fmla="*/ 14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61" y="71"/>
                  </a:lnTo>
                  <a:lnTo>
                    <a:pt x="61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4" y="21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54"/>
            <p:cNvSpPr/>
            <p:nvPr/>
          </p:nvSpPr>
          <p:spPr bwMode="auto">
            <a:xfrm>
              <a:off x="2201" y="2626"/>
              <a:ext cx="85" cy="92"/>
            </a:xfrm>
            <a:custGeom>
              <a:avLst/>
              <a:gdLst>
                <a:gd name="T0" fmla="*/ 36 w 36"/>
                <a:gd name="T1" fmla="*/ 11 h 39"/>
                <a:gd name="T2" fmla="*/ 29 w 36"/>
                <a:gd name="T3" fmla="*/ 11 h 39"/>
                <a:gd name="T4" fmla="*/ 19 w 36"/>
                <a:gd name="T5" fmla="*/ 4 h 39"/>
                <a:gd name="T6" fmla="*/ 6 w 36"/>
                <a:gd name="T7" fmla="*/ 20 h 39"/>
                <a:gd name="T8" fmla="*/ 19 w 36"/>
                <a:gd name="T9" fmla="*/ 35 h 39"/>
                <a:gd name="T10" fmla="*/ 30 w 36"/>
                <a:gd name="T11" fmla="*/ 29 h 39"/>
                <a:gd name="T12" fmla="*/ 30 w 36"/>
                <a:gd name="T13" fmla="*/ 21 h 39"/>
                <a:gd name="T14" fmla="*/ 18 w 36"/>
                <a:gd name="T15" fmla="*/ 21 h 39"/>
                <a:gd name="T16" fmla="*/ 18 w 36"/>
                <a:gd name="T17" fmla="*/ 17 h 39"/>
                <a:gd name="T18" fmla="*/ 36 w 36"/>
                <a:gd name="T19" fmla="*/ 17 h 39"/>
                <a:gd name="T20" fmla="*/ 36 w 36"/>
                <a:gd name="T21" fmla="*/ 32 h 39"/>
                <a:gd name="T22" fmla="*/ 19 w 36"/>
                <a:gd name="T23" fmla="*/ 39 h 39"/>
                <a:gd name="T24" fmla="*/ 0 w 36"/>
                <a:gd name="T25" fmla="*/ 20 h 39"/>
                <a:gd name="T26" fmla="*/ 19 w 36"/>
                <a:gd name="T27" fmla="*/ 0 h 39"/>
                <a:gd name="T28" fmla="*/ 36 w 36"/>
                <a:gd name="T2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9">
                  <a:moveTo>
                    <a:pt x="36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28" y="6"/>
                    <a:pt x="24" y="4"/>
                    <a:pt x="19" y="4"/>
                  </a:cubicBezTo>
                  <a:cubicBezTo>
                    <a:pt x="11" y="4"/>
                    <a:pt x="7" y="10"/>
                    <a:pt x="6" y="20"/>
                  </a:cubicBezTo>
                  <a:cubicBezTo>
                    <a:pt x="7" y="29"/>
                    <a:pt x="11" y="35"/>
                    <a:pt x="19" y="35"/>
                  </a:cubicBezTo>
                  <a:cubicBezTo>
                    <a:pt x="24" y="35"/>
                    <a:pt x="28" y="33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3" y="37"/>
                    <a:pt x="27" y="39"/>
                    <a:pt x="19" y="39"/>
                  </a:cubicBezTo>
                  <a:cubicBezTo>
                    <a:pt x="7" y="39"/>
                    <a:pt x="0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28" y="0"/>
                    <a:pt x="33" y="4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5"/>
            <p:cNvSpPr/>
            <p:nvPr/>
          </p:nvSpPr>
          <p:spPr bwMode="auto">
            <a:xfrm>
              <a:off x="2295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82 h 90"/>
                <a:gd name="T4" fmla="*/ 57 w 76"/>
                <a:gd name="T5" fmla="*/ 9 h 90"/>
                <a:gd name="T6" fmla="*/ 3 w 76"/>
                <a:gd name="T7" fmla="*/ 9 h 90"/>
                <a:gd name="T8" fmla="*/ 3 w 76"/>
                <a:gd name="T9" fmla="*/ 0 h 90"/>
                <a:gd name="T10" fmla="*/ 76 w 76"/>
                <a:gd name="T11" fmla="*/ 0 h 90"/>
                <a:gd name="T12" fmla="*/ 76 w 76"/>
                <a:gd name="T13" fmla="*/ 9 h 90"/>
                <a:gd name="T14" fmla="*/ 17 w 76"/>
                <a:gd name="T15" fmla="*/ 82 h 90"/>
                <a:gd name="T16" fmla="*/ 76 w 76"/>
                <a:gd name="T17" fmla="*/ 82 h 90"/>
                <a:gd name="T18" fmla="*/ 76 w 76"/>
                <a:gd name="T19" fmla="*/ 90 h 90"/>
                <a:gd name="T20" fmla="*/ 0 w 76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82"/>
                  </a:lnTo>
                  <a:lnTo>
                    <a:pt x="57" y="9"/>
                  </a:lnTo>
                  <a:lnTo>
                    <a:pt x="3" y="9"/>
                  </a:lnTo>
                  <a:lnTo>
                    <a:pt x="3" y="0"/>
                  </a:lnTo>
                  <a:lnTo>
                    <a:pt x="76" y="0"/>
                  </a:lnTo>
                  <a:lnTo>
                    <a:pt x="76" y="9"/>
                  </a:lnTo>
                  <a:lnTo>
                    <a:pt x="17" y="82"/>
                  </a:lnTo>
                  <a:lnTo>
                    <a:pt x="76" y="82"/>
                  </a:lnTo>
                  <a:lnTo>
                    <a:pt x="76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6"/>
            <p:cNvSpPr/>
            <p:nvPr/>
          </p:nvSpPr>
          <p:spPr bwMode="auto">
            <a:xfrm>
              <a:off x="2383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6 w 78"/>
                <a:gd name="T5" fmla="*/ 0 h 90"/>
                <a:gd name="T6" fmla="*/ 16 w 78"/>
                <a:gd name="T7" fmla="*/ 40 h 90"/>
                <a:gd name="T8" fmla="*/ 61 w 78"/>
                <a:gd name="T9" fmla="*/ 40 h 90"/>
                <a:gd name="T10" fmla="*/ 61 w 78"/>
                <a:gd name="T11" fmla="*/ 0 h 90"/>
                <a:gd name="T12" fmla="*/ 78 w 78"/>
                <a:gd name="T13" fmla="*/ 0 h 90"/>
                <a:gd name="T14" fmla="*/ 78 w 78"/>
                <a:gd name="T15" fmla="*/ 90 h 90"/>
                <a:gd name="T16" fmla="*/ 61 w 78"/>
                <a:gd name="T17" fmla="*/ 90 h 90"/>
                <a:gd name="T18" fmla="*/ 61 w 78"/>
                <a:gd name="T19" fmla="*/ 49 h 90"/>
                <a:gd name="T20" fmla="*/ 16 w 78"/>
                <a:gd name="T21" fmla="*/ 49 h 90"/>
                <a:gd name="T22" fmla="*/ 16 w 78"/>
                <a:gd name="T23" fmla="*/ 90 h 90"/>
                <a:gd name="T24" fmla="*/ 0 w 78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6" y="40"/>
                  </a:lnTo>
                  <a:lnTo>
                    <a:pt x="61" y="40"/>
                  </a:lnTo>
                  <a:lnTo>
                    <a:pt x="61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1" y="90"/>
                  </a:lnTo>
                  <a:lnTo>
                    <a:pt x="61" y="49"/>
                  </a:lnTo>
                  <a:lnTo>
                    <a:pt x="16" y="49"/>
                  </a:lnTo>
                  <a:lnTo>
                    <a:pt x="16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Rectangle 57"/>
            <p:cNvSpPr>
              <a:spLocks noChangeArrowheads="1"/>
            </p:cNvSpPr>
            <p:nvPr/>
          </p:nvSpPr>
          <p:spPr bwMode="auto">
            <a:xfrm>
              <a:off x="2475" y="2626"/>
              <a:ext cx="14" cy="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8"/>
            <p:cNvSpPr/>
            <p:nvPr/>
          </p:nvSpPr>
          <p:spPr bwMode="auto">
            <a:xfrm>
              <a:off x="2498" y="2626"/>
              <a:ext cx="88" cy="90"/>
            </a:xfrm>
            <a:custGeom>
              <a:avLst/>
              <a:gdLst>
                <a:gd name="T0" fmla="*/ 36 w 88"/>
                <a:gd name="T1" fmla="*/ 90 h 90"/>
                <a:gd name="T2" fmla="*/ 36 w 88"/>
                <a:gd name="T3" fmla="*/ 54 h 90"/>
                <a:gd name="T4" fmla="*/ 0 w 88"/>
                <a:gd name="T5" fmla="*/ 0 h 90"/>
                <a:gd name="T6" fmla="*/ 17 w 88"/>
                <a:gd name="T7" fmla="*/ 0 h 90"/>
                <a:gd name="T8" fmla="*/ 43 w 88"/>
                <a:gd name="T9" fmla="*/ 42 h 90"/>
                <a:gd name="T10" fmla="*/ 71 w 88"/>
                <a:gd name="T11" fmla="*/ 0 h 90"/>
                <a:gd name="T12" fmla="*/ 88 w 88"/>
                <a:gd name="T13" fmla="*/ 0 h 90"/>
                <a:gd name="T14" fmla="*/ 50 w 88"/>
                <a:gd name="T15" fmla="*/ 54 h 90"/>
                <a:gd name="T16" fmla="*/ 50 w 88"/>
                <a:gd name="T17" fmla="*/ 90 h 90"/>
                <a:gd name="T18" fmla="*/ 36 w 88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90">
                  <a:moveTo>
                    <a:pt x="36" y="90"/>
                  </a:moveTo>
                  <a:lnTo>
                    <a:pt x="36" y="5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43" y="42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50" y="54"/>
                  </a:lnTo>
                  <a:lnTo>
                    <a:pt x="50" y="90"/>
                  </a:lnTo>
                  <a:lnTo>
                    <a:pt x="36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59"/>
            <p:cNvSpPr/>
            <p:nvPr/>
          </p:nvSpPr>
          <p:spPr bwMode="auto">
            <a:xfrm>
              <a:off x="2593" y="2626"/>
              <a:ext cx="68" cy="90"/>
            </a:xfrm>
            <a:custGeom>
              <a:avLst/>
              <a:gdLst>
                <a:gd name="T0" fmla="*/ 0 w 68"/>
                <a:gd name="T1" fmla="*/ 90 h 90"/>
                <a:gd name="T2" fmla="*/ 0 w 68"/>
                <a:gd name="T3" fmla="*/ 0 h 90"/>
                <a:gd name="T4" fmla="*/ 68 w 68"/>
                <a:gd name="T5" fmla="*/ 0 h 90"/>
                <a:gd name="T6" fmla="*/ 68 w 68"/>
                <a:gd name="T7" fmla="*/ 9 h 90"/>
                <a:gd name="T8" fmla="*/ 14 w 68"/>
                <a:gd name="T9" fmla="*/ 9 h 90"/>
                <a:gd name="T10" fmla="*/ 14 w 68"/>
                <a:gd name="T11" fmla="*/ 40 h 90"/>
                <a:gd name="T12" fmla="*/ 66 w 68"/>
                <a:gd name="T13" fmla="*/ 40 h 90"/>
                <a:gd name="T14" fmla="*/ 66 w 68"/>
                <a:gd name="T15" fmla="*/ 49 h 90"/>
                <a:gd name="T16" fmla="*/ 14 w 68"/>
                <a:gd name="T17" fmla="*/ 49 h 90"/>
                <a:gd name="T18" fmla="*/ 14 w 68"/>
                <a:gd name="T19" fmla="*/ 82 h 90"/>
                <a:gd name="T20" fmla="*/ 68 w 68"/>
                <a:gd name="T21" fmla="*/ 82 h 90"/>
                <a:gd name="T22" fmla="*/ 68 w 68"/>
                <a:gd name="T23" fmla="*/ 90 h 90"/>
                <a:gd name="T24" fmla="*/ 0 w 68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90">
                  <a:moveTo>
                    <a:pt x="0" y="90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6" y="40"/>
                  </a:lnTo>
                  <a:lnTo>
                    <a:pt x="66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8" y="82"/>
                  </a:lnTo>
                  <a:lnTo>
                    <a:pt x="68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60"/>
            <p:cNvSpPr/>
            <p:nvPr/>
          </p:nvSpPr>
          <p:spPr bwMode="auto">
            <a:xfrm>
              <a:off x="2669" y="2626"/>
              <a:ext cx="87" cy="90"/>
            </a:xfrm>
            <a:custGeom>
              <a:avLst/>
              <a:gdLst>
                <a:gd name="T0" fmla="*/ 35 w 87"/>
                <a:gd name="T1" fmla="*/ 90 h 90"/>
                <a:gd name="T2" fmla="*/ 35 w 87"/>
                <a:gd name="T3" fmla="*/ 54 h 90"/>
                <a:gd name="T4" fmla="*/ 0 w 87"/>
                <a:gd name="T5" fmla="*/ 0 h 90"/>
                <a:gd name="T6" fmla="*/ 16 w 87"/>
                <a:gd name="T7" fmla="*/ 0 h 90"/>
                <a:gd name="T8" fmla="*/ 42 w 87"/>
                <a:gd name="T9" fmla="*/ 42 h 90"/>
                <a:gd name="T10" fmla="*/ 70 w 87"/>
                <a:gd name="T11" fmla="*/ 0 h 90"/>
                <a:gd name="T12" fmla="*/ 87 w 87"/>
                <a:gd name="T13" fmla="*/ 0 h 90"/>
                <a:gd name="T14" fmla="*/ 49 w 87"/>
                <a:gd name="T15" fmla="*/ 54 h 90"/>
                <a:gd name="T16" fmla="*/ 49 w 87"/>
                <a:gd name="T17" fmla="*/ 90 h 90"/>
                <a:gd name="T18" fmla="*/ 35 w 87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90">
                  <a:moveTo>
                    <a:pt x="35" y="90"/>
                  </a:moveTo>
                  <a:lnTo>
                    <a:pt x="35" y="5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42" y="42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49" y="54"/>
                  </a:lnTo>
                  <a:lnTo>
                    <a:pt x="49" y="90"/>
                  </a:lnTo>
                  <a:lnTo>
                    <a:pt x="3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61"/>
            <p:cNvSpPr/>
            <p:nvPr/>
          </p:nvSpPr>
          <p:spPr bwMode="auto">
            <a:xfrm>
              <a:off x="2763" y="2626"/>
              <a:ext cx="80" cy="94"/>
            </a:xfrm>
            <a:custGeom>
              <a:avLst/>
              <a:gdLst>
                <a:gd name="T0" fmla="*/ 1 w 34"/>
                <a:gd name="T1" fmla="*/ 22 h 40"/>
                <a:gd name="T2" fmla="*/ 1 w 34"/>
                <a:gd name="T3" fmla="*/ 0 h 40"/>
                <a:gd name="T4" fmla="*/ 7 w 34"/>
                <a:gd name="T5" fmla="*/ 0 h 40"/>
                <a:gd name="T6" fmla="*/ 7 w 34"/>
                <a:gd name="T7" fmla="*/ 24 h 40"/>
                <a:gd name="T8" fmla="*/ 17 w 34"/>
                <a:gd name="T9" fmla="*/ 35 h 40"/>
                <a:gd name="T10" fmla="*/ 27 w 34"/>
                <a:gd name="T11" fmla="*/ 24 h 40"/>
                <a:gd name="T12" fmla="*/ 27 w 34"/>
                <a:gd name="T13" fmla="*/ 0 h 40"/>
                <a:gd name="T14" fmla="*/ 33 w 34"/>
                <a:gd name="T15" fmla="*/ 0 h 40"/>
                <a:gd name="T16" fmla="*/ 33 w 34"/>
                <a:gd name="T17" fmla="*/ 22 h 40"/>
                <a:gd name="T18" fmla="*/ 17 w 34"/>
                <a:gd name="T19" fmla="*/ 39 h 40"/>
                <a:gd name="T20" fmla="*/ 1 w 34"/>
                <a:gd name="T2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40">
                  <a:moveTo>
                    <a:pt x="1" y="2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32"/>
                    <a:pt x="10" y="35"/>
                    <a:pt x="17" y="35"/>
                  </a:cubicBezTo>
                  <a:cubicBezTo>
                    <a:pt x="24" y="36"/>
                    <a:pt x="27" y="32"/>
                    <a:pt x="27" y="2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34"/>
                    <a:pt x="28" y="40"/>
                    <a:pt x="17" y="39"/>
                  </a:cubicBezTo>
                  <a:cubicBezTo>
                    <a:pt x="6" y="39"/>
                    <a:pt x="0" y="34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62"/>
            <p:cNvSpPr>
              <a:spLocks noEditPoints="1"/>
            </p:cNvSpPr>
            <p:nvPr/>
          </p:nvSpPr>
          <p:spPr bwMode="auto">
            <a:xfrm>
              <a:off x="2848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5 w 90"/>
                <a:gd name="T3" fmla="*/ 0 h 90"/>
                <a:gd name="T4" fmla="*/ 54 w 90"/>
                <a:gd name="T5" fmla="*/ 0 h 90"/>
                <a:gd name="T6" fmla="*/ 90 w 90"/>
                <a:gd name="T7" fmla="*/ 90 h 90"/>
                <a:gd name="T8" fmla="*/ 73 w 90"/>
                <a:gd name="T9" fmla="*/ 90 h 90"/>
                <a:gd name="T10" fmla="*/ 64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8 w 90"/>
                <a:gd name="T21" fmla="*/ 56 h 90"/>
                <a:gd name="T22" fmla="*/ 61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5" y="0"/>
                  </a:lnTo>
                  <a:lnTo>
                    <a:pt x="54" y="0"/>
                  </a:lnTo>
                  <a:lnTo>
                    <a:pt x="90" y="90"/>
                  </a:lnTo>
                  <a:lnTo>
                    <a:pt x="73" y="90"/>
                  </a:lnTo>
                  <a:lnTo>
                    <a:pt x="64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8" y="56"/>
                  </a:lnTo>
                  <a:lnTo>
                    <a:pt x="61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63"/>
            <p:cNvSpPr/>
            <p:nvPr/>
          </p:nvSpPr>
          <p:spPr bwMode="auto">
            <a:xfrm>
              <a:off x="2945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6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6 w 78"/>
                <a:gd name="T17" fmla="*/ 21 h 90"/>
                <a:gd name="T18" fmla="*/ 16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6" y="21"/>
                  </a:lnTo>
                  <a:lnTo>
                    <a:pt x="16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64"/>
            <p:cNvSpPr/>
            <p:nvPr/>
          </p:nvSpPr>
          <p:spPr bwMode="auto">
            <a:xfrm>
              <a:off x="3030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5 w 90"/>
                <a:gd name="T3" fmla="*/ 45 h 90"/>
                <a:gd name="T4" fmla="*/ 2 w 90"/>
                <a:gd name="T5" fmla="*/ 0 h 90"/>
                <a:gd name="T6" fmla="*/ 21 w 90"/>
                <a:gd name="T7" fmla="*/ 0 h 90"/>
                <a:gd name="T8" fmla="*/ 45 w 90"/>
                <a:gd name="T9" fmla="*/ 35 h 90"/>
                <a:gd name="T10" fmla="*/ 68 w 90"/>
                <a:gd name="T11" fmla="*/ 0 h 90"/>
                <a:gd name="T12" fmla="*/ 85 w 90"/>
                <a:gd name="T13" fmla="*/ 0 h 90"/>
                <a:gd name="T14" fmla="*/ 54 w 90"/>
                <a:gd name="T15" fmla="*/ 45 h 90"/>
                <a:gd name="T16" fmla="*/ 90 w 90"/>
                <a:gd name="T17" fmla="*/ 90 h 90"/>
                <a:gd name="T18" fmla="*/ 71 w 90"/>
                <a:gd name="T19" fmla="*/ 90 h 90"/>
                <a:gd name="T20" fmla="*/ 45 w 90"/>
                <a:gd name="T21" fmla="*/ 54 h 90"/>
                <a:gd name="T22" fmla="*/ 19 w 90"/>
                <a:gd name="T23" fmla="*/ 90 h 90"/>
                <a:gd name="T24" fmla="*/ 0 w 90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5" y="45"/>
                  </a:lnTo>
                  <a:lnTo>
                    <a:pt x="2" y="0"/>
                  </a:lnTo>
                  <a:lnTo>
                    <a:pt x="21" y="0"/>
                  </a:lnTo>
                  <a:lnTo>
                    <a:pt x="45" y="35"/>
                  </a:lnTo>
                  <a:lnTo>
                    <a:pt x="68" y="0"/>
                  </a:lnTo>
                  <a:lnTo>
                    <a:pt x="85" y="0"/>
                  </a:lnTo>
                  <a:lnTo>
                    <a:pt x="54" y="45"/>
                  </a:lnTo>
                  <a:lnTo>
                    <a:pt x="90" y="90"/>
                  </a:lnTo>
                  <a:lnTo>
                    <a:pt x="71" y="90"/>
                  </a:lnTo>
                  <a:lnTo>
                    <a:pt x="45" y="54"/>
                  </a:lnTo>
                  <a:lnTo>
                    <a:pt x="19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Rectangle 65"/>
            <p:cNvSpPr>
              <a:spLocks noChangeArrowheads="1"/>
            </p:cNvSpPr>
            <p:nvPr/>
          </p:nvSpPr>
          <p:spPr bwMode="auto">
            <a:xfrm>
              <a:off x="3127" y="2626"/>
              <a:ext cx="14" cy="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66"/>
            <p:cNvSpPr>
              <a:spLocks noEditPoints="1"/>
            </p:cNvSpPr>
            <p:nvPr/>
          </p:nvSpPr>
          <p:spPr bwMode="auto">
            <a:xfrm>
              <a:off x="3150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6 w 90"/>
                <a:gd name="T3" fmla="*/ 0 h 90"/>
                <a:gd name="T4" fmla="*/ 52 w 90"/>
                <a:gd name="T5" fmla="*/ 0 h 90"/>
                <a:gd name="T6" fmla="*/ 90 w 90"/>
                <a:gd name="T7" fmla="*/ 90 h 90"/>
                <a:gd name="T8" fmla="*/ 74 w 90"/>
                <a:gd name="T9" fmla="*/ 90 h 90"/>
                <a:gd name="T10" fmla="*/ 64 w 90"/>
                <a:gd name="T11" fmla="*/ 66 h 90"/>
                <a:gd name="T12" fmla="*/ 24 w 90"/>
                <a:gd name="T13" fmla="*/ 66 h 90"/>
                <a:gd name="T14" fmla="*/ 15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59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6" y="0"/>
                  </a:lnTo>
                  <a:lnTo>
                    <a:pt x="52" y="0"/>
                  </a:lnTo>
                  <a:lnTo>
                    <a:pt x="90" y="90"/>
                  </a:lnTo>
                  <a:lnTo>
                    <a:pt x="74" y="90"/>
                  </a:lnTo>
                  <a:lnTo>
                    <a:pt x="64" y="66"/>
                  </a:lnTo>
                  <a:lnTo>
                    <a:pt x="24" y="66"/>
                  </a:lnTo>
                  <a:lnTo>
                    <a:pt x="15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59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67"/>
            <p:cNvSpPr>
              <a:spLocks noEditPoints="1"/>
            </p:cNvSpPr>
            <p:nvPr/>
          </p:nvSpPr>
          <p:spPr bwMode="auto">
            <a:xfrm>
              <a:off x="3245" y="2626"/>
              <a:ext cx="90" cy="92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20 h 39"/>
                <a:gd name="T4" fmla="*/ 19 w 38"/>
                <a:gd name="T5" fmla="*/ 0 h 39"/>
                <a:gd name="T6" fmla="*/ 38 w 38"/>
                <a:gd name="T7" fmla="*/ 20 h 39"/>
                <a:gd name="T8" fmla="*/ 19 w 38"/>
                <a:gd name="T9" fmla="*/ 39 h 39"/>
                <a:gd name="T10" fmla="*/ 19 w 38"/>
                <a:gd name="T11" fmla="*/ 35 h 39"/>
                <a:gd name="T12" fmla="*/ 31 w 38"/>
                <a:gd name="T13" fmla="*/ 20 h 39"/>
                <a:gd name="T14" fmla="*/ 19 w 38"/>
                <a:gd name="T15" fmla="*/ 4 h 39"/>
                <a:gd name="T16" fmla="*/ 6 w 38"/>
                <a:gd name="T17" fmla="*/ 20 h 39"/>
                <a:gd name="T18" fmla="*/ 19 w 38"/>
                <a:gd name="T19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cubicBezTo>
                    <a:pt x="7" y="38"/>
                    <a:pt x="1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31" y="0"/>
                    <a:pt x="37" y="7"/>
                    <a:pt x="38" y="20"/>
                  </a:cubicBezTo>
                  <a:cubicBezTo>
                    <a:pt x="37" y="32"/>
                    <a:pt x="31" y="39"/>
                    <a:pt x="19" y="39"/>
                  </a:cubicBezTo>
                  <a:close/>
                  <a:moveTo>
                    <a:pt x="19" y="35"/>
                  </a:moveTo>
                  <a:cubicBezTo>
                    <a:pt x="27" y="35"/>
                    <a:pt x="31" y="30"/>
                    <a:pt x="31" y="20"/>
                  </a:cubicBezTo>
                  <a:cubicBezTo>
                    <a:pt x="31" y="10"/>
                    <a:pt x="27" y="4"/>
                    <a:pt x="19" y="4"/>
                  </a:cubicBezTo>
                  <a:cubicBezTo>
                    <a:pt x="11" y="4"/>
                    <a:pt x="7" y="10"/>
                    <a:pt x="6" y="20"/>
                  </a:cubicBezTo>
                  <a:cubicBezTo>
                    <a:pt x="7" y="30"/>
                    <a:pt x="11" y="35"/>
                    <a:pt x="1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68"/>
            <p:cNvSpPr/>
            <p:nvPr/>
          </p:nvSpPr>
          <p:spPr bwMode="auto">
            <a:xfrm>
              <a:off x="3344" y="2626"/>
              <a:ext cx="59" cy="92"/>
            </a:xfrm>
            <a:custGeom>
              <a:avLst/>
              <a:gdLst>
                <a:gd name="T0" fmla="*/ 0 w 25"/>
                <a:gd name="T1" fmla="*/ 34 h 39"/>
                <a:gd name="T2" fmla="*/ 0 w 25"/>
                <a:gd name="T3" fmla="*/ 30 h 39"/>
                <a:gd name="T4" fmla="*/ 11 w 25"/>
                <a:gd name="T5" fmla="*/ 35 h 39"/>
                <a:gd name="T6" fmla="*/ 19 w 25"/>
                <a:gd name="T7" fmla="*/ 25 h 39"/>
                <a:gd name="T8" fmla="*/ 19 w 25"/>
                <a:gd name="T9" fmla="*/ 0 h 39"/>
                <a:gd name="T10" fmla="*/ 25 w 25"/>
                <a:gd name="T11" fmla="*/ 0 h 39"/>
                <a:gd name="T12" fmla="*/ 25 w 25"/>
                <a:gd name="T13" fmla="*/ 25 h 39"/>
                <a:gd name="T14" fmla="*/ 13 w 25"/>
                <a:gd name="T15" fmla="*/ 39 h 39"/>
                <a:gd name="T16" fmla="*/ 0 w 25"/>
                <a:gd name="T17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9">
                  <a:moveTo>
                    <a:pt x="0" y="34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3" y="33"/>
                    <a:pt x="7" y="35"/>
                    <a:pt x="11" y="35"/>
                  </a:cubicBezTo>
                  <a:cubicBezTo>
                    <a:pt x="17" y="35"/>
                    <a:pt x="19" y="32"/>
                    <a:pt x="19" y="2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34"/>
                    <a:pt x="21" y="39"/>
                    <a:pt x="13" y="39"/>
                  </a:cubicBezTo>
                  <a:cubicBezTo>
                    <a:pt x="7" y="39"/>
                    <a:pt x="3" y="38"/>
                    <a:pt x="0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Rectangle 69"/>
            <p:cNvSpPr>
              <a:spLocks noChangeArrowheads="1"/>
            </p:cNvSpPr>
            <p:nvPr/>
          </p:nvSpPr>
          <p:spPr bwMode="auto">
            <a:xfrm>
              <a:off x="3420" y="2626"/>
              <a:ext cx="14" cy="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0"/>
            <p:cNvSpPr/>
            <p:nvPr/>
          </p:nvSpPr>
          <p:spPr bwMode="auto">
            <a:xfrm>
              <a:off x="3448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4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4 w 78"/>
                <a:gd name="T17" fmla="*/ 21 h 90"/>
                <a:gd name="T18" fmla="*/ 14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4" y="21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71"/>
            <p:cNvSpPr/>
            <p:nvPr/>
          </p:nvSpPr>
          <p:spPr bwMode="auto">
            <a:xfrm>
              <a:off x="3540" y="2626"/>
              <a:ext cx="69" cy="90"/>
            </a:xfrm>
            <a:custGeom>
              <a:avLst/>
              <a:gdLst>
                <a:gd name="T0" fmla="*/ 0 w 69"/>
                <a:gd name="T1" fmla="*/ 90 h 90"/>
                <a:gd name="T2" fmla="*/ 0 w 69"/>
                <a:gd name="T3" fmla="*/ 0 h 90"/>
                <a:gd name="T4" fmla="*/ 69 w 69"/>
                <a:gd name="T5" fmla="*/ 0 h 90"/>
                <a:gd name="T6" fmla="*/ 69 w 69"/>
                <a:gd name="T7" fmla="*/ 9 h 90"/>
                <a:gd name="T8" fmla="*/ 14 w 69"/>
                <a:gd name="T9" fmla="*/ 9 h 90"/>
                <a:gd name="T10" fmla="*/ 14 w 69"/>
                <a:gd name="T11" fmla="*/ 40 h 90"/>
                <a:gd name="T12" fmla="*/ 64 w 69"/>
                <a:gd name="T13" fmla="*/ 40 h 90"/>
                <a:gd name="T14" fmla="*/ 64 w 69"/>
                <a:gd name="T15" fmla="*/ 49 h 90"/>
                <a:gd name="T16" fmla="*/ 14 w 69"/>
                <a:gd name="T17" fmla="*/ 49 h 90"/>
                <a:gd name="T18" fmla="*/ 14 w 69"/>
                <a:gd name="T19" fmla="*/ 82 h 90"/>
                <a:gd name="T20" fmla="*/ 69 w 69"/>
                <a:gd name="T21" fmla="*/ 82 h 90"/>
                <a:gd name="T22" fmla="*/ 69 w 69"/>
                <a:gd name="T23" fmla="*/ 90 h 90"/>
                <a:gd name="T24" fmla="*/ 0 w 69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90">
                  <a:moveTo>
                    <a:pt x="0" y="90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69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4" y="40"/>
                  </a:lnTo>
                  <a:lnTo>
                    <a:pt x="64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9" y="82"/>
                  </a:lnTo>
                  <a:lnTo>
                    <a:pt x="69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72"/>
            <p:cNvSpPr/>
            <p:nvPr/>
          </p:nvSpPr>
          <p:spPr bwMode="auto">
            <a:xfrm>
              <a:off x="3618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7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7 w 78"/>
                <a:gd name="T17" fmla="*/ 21 h 90"/>
                <a:gd name="T18" fmla="*/ 17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7" y="21"/>
                  </a:lnTo>
                  <a:lnTo>
                    <a:pt x="17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73"/>
            <p:cNvSpPr/>
            <p:nvPr/>
          </p:nvSpPr>
          <p:spPr bwMode="auto">
            <a:xfrm>
              <a:off x="3708" y="2626"/>
              <a:ext cx="85" cy="92"/>
            </a:xfrm>
            <a:custGeom>
              <a:avLst/>
              <a:gdLst>
                <a:gd name="T0" fmla="*/ 36 w 36"/>
                <a:gd name="T1" fmla="*/ 11 h 39"/>
                <a:gd name="T2" fmla="*/ 30 w 36"/>
                <a:gd name="T3" fmla="*/ 11 h 39"/>
                <a:gd name="T4" fmla="*/ 19 w 36"/>
                <a:gd name="T5" fmla="*/ 4 h 39"/>
                <a:gd name="T6" fmla="*/ 7 w 36"/>
                <a:gd name="T7" fmla="*/ 20 h 39"/>
                <a:gd name="T8" fmla="*/ 20 w 36"/>
                <a:gd name="T9" fmla="*/ 35 h 39"/>
                <a:gd name="T10" fmla="*/ 30 w 36"/>
                <a:gd name="T11" fmla="*/ 29 h 39"/>
                <a:gd name="T12" fmla="*/ 30 w 36"/>
                <a:gd name="T13" fmla="*/ 21 h 39"/>
                <a:gd name="T14" fmla="*/ 18 w 36"/>
                <a:gd name="T15" fmla="*/ 21 h 39"/>
                <a:gd name="T16" fmla="*/ 18 w 36"/>
                <a:gd name="T17" fmla="*/ 17 h 39"/>
                <a:gd name="T18" fmla="*/ 36 w 36"/>
                <a:gd name="T19" fmla="*/ 17 h 39"/>
                <a:gd name="T20" fmla="*/ 36 w 36"/>
                <a:gd name="T21" fmla="*/ 32 h 39"/>
                <a:gd name="T22" fmla="*/ 20 w 36"/>
                <a:gd name="T23" fmla="*/ 39 h 39"/>
                <a:gd name="T24" fmla="*/ 0 w 36"/>
                <a:gd name="T25" fmla="*/ 20 h 39"/>
                <a:gd name="T26" fmla="*/ 19 w 36"/>
                <a:gd name="T27" fmla="*/ 0 h 39"/>
                <a:gd name="T28" fmla="*/ 36 w 36"/>
                <a:gd name="T2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9">
                  <a:moveTo>
                    <a:pt x="36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28" y="6"/>
                    <a:pt x="24" y="4"/>
                    <a:pt x="19" y="4"/>
                  </a:cubicBezTo>
                  <a:cubicBezTo>
                    <a:pt x="11" y="4"/>
                    <a:pt x="7" y="10"/>
                    <a:pt x="7" y="20"/>
                  </a:cubicBezTo>
                  <a:cubicBezTo>
                    <a:pt x="7" y="29"/>
                    <a:pt x="11" y="35"/>
                    <a:pt x="20" y="35"/>
                  </a:cubicBezTo>
                  <a:cubicBezTo>
                    <a:pt x="25" y="35"/>
                    <a:pt x="28" y="33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3" y="37"/>
                    <a:pt x="28" y="39"/>
                    <a:pt x="20" y="39"/>
                  </a:cubicBezTo>
                  <a:cubicBezTo>
                    <a:pt x="7" y="39"/>
                    <a:pt x="1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28" y="0"/>
                    <a:pt x="34" y="4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74"/>
            <p:cNvSpPr>
              <a:spLocks noEditPoints="1"/>
            </p:cNvSpPr>
            <p:nvPr/>
          </p:nvSpPr>
          <p:spPr bwMode="auto">
            <a:xfrm>
              <a:off x="3807" y="2626"/>
              <a:ext cx="78" cy="92"/>
            </a:xfrm>
            <a:custGeom>
              <a:avLst/>
              <a:gdLst>
                <a:gd name="T0" fmla="*/ 0 w 33"/>
                <a:gd name="T1" fmla="*/ 38 h 39"/>
                <a:gd name="T2" fmla="*/ 0 w 33"/>
                <a:gd name="T3" fmla="*/ 0 h 39"/>
                <a:gd name="T4" fmla="*/ 12 w 33"/>
                <a:gd name="T5" fmla="*/ 0 h 39"/>
                <a:gd name="T6" fmla="*/ 32 w 33"/>
                <a:gd name="T7" fmla="*/ 19 h 39"/>
                <a:gd name="T8" fmla="*/ 13 w 33"/>
                <a:gd name="T9" fmla="*/ 38 h 39"/>
                <a:gd name="T10" fmla="*/ 0 w 33"/>
                <a:gd name="T11" fmla="*/ 38 h 39"/>
                <a:gd name="T12" fmla="*/ 6 w 33"/>
                <a:gd name="T13" fmla="*/ 35 h 39"/>
                <a:gd name="T14" fmla="*/ 12 w 33"/>
                <a:gd name="T15" fmla="*/ 35 h 39"/>
                <a:gd name="T16" fmla="*/ 26 w 33"/>
                <a:gd name="T17" fmla="*/ 19 h 39"/>
                <a:gd name="T18" fmla="*/ 12 w 33"/>
                <a:gd name="T19" fmla="*/ 4 h 39"/>
                <a:gd name="T20" fmla="*/ 6 w 33"/>
                <a:gd name="T21" fmla="*/ 4 h 39"/>
                <a:gd name="T22" fmla="*/ 6 w 33"/>
                <a:gd name="T23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9">
                  <a:moveTo>
                    <a:pt x="0" y="3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6" y="0"/>
                    <a:pt x="32" y="6"/>
                    <a:pt x="32" y="19"/>
                  </a:cubicBezTo>
                  <a:cubicBezTo>
                    <a:pt x="33" y="33"/>
                    <a:pt x="26" y="39"/>
                    <a:pt x="13" y="38"/>
                  </a:cubicBezTo>
                  <a:lnTo>
                    <a:pt x="0" y="38"/>
                  </a:lnTo>
                  <a:close/>
                  <a:moveTo>
                    <a:pt x="6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21" y="35"/>
                    <a:pt x="26" y="30"/>
                    <a:pt x="26" y="19"/>
                  </a:cubicBezTo>
                  <a:cubicBezTo>
                    <a:pt x="26" y="9"/>
                    <a:pt x="21" y="4"/>
                    <a:pt x="12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75"/>
            <p:cNvSpPr>
              <a:spLocks noEditPoints="1"/>
            </p:cNvSpPr>
            <p:nvPr/>
          </p:nvSpPr>
          <p:spPr bwMode="auto">
            <a:xfrm>
              <a:off x="3887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8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4 w 90"/>
                <a:gd name="T9" fmla="*/ 90 h 90"/>
                <a:gd name="T10" fmla="*/ 67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8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4" y="90"/>
                  </a:lnTo>
                  <a:lnTo>
                    <a:pt x="67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76"/>
            <p:cNvSpPr/>
            <p:nvPr/>
          </p:nvSpPr>
          <p:spPr bwMode="auto">
            <a:xfrm>
              <a:off x="3984" y="2626"/>
              <a:ext cx="74" cy="92"/>
            </a:xfrm>
            <a:custGeom>
              <a:avLst/>
              <a:gdLst>
                <a:gd name="T0" fmla="*/ 0 w 31"/>
                <a:gd name="T1" fmla="*/ 31 h 39"/>
                <a:gd name="T2" fmla="*/ 0 w 31"/>
                <a:gd name="T3" fmla="*/ 26 h 39"/>
                <a:gd name="T4" fmla="*/ 15 w 31"/>
                <a:gd name="T5" fmla="*/ 35 h 39"/>
                <a:gd name="T6" fmla="*/ 25 w 31"/>
                <a:gd name="T7" fmla="*/ 29 h 39"/>
                <a:gd name="T8" fmla="*/ 15 w 31"/>
                <a:gd name="T9" fmla="*/ 21 h 39"/>
                <a:gd name="T10" fmla="*/ 1 w 31"/>
                <a:gd name="T11" fmla="*/ 10 h 39"/>
                <a:gd name="T12" fmla="*/ 15 w 31"/>
                <a:gd name="T13" fmla="*/ 0 h 39"/>
                <a:gd name="T14" fmla="*/ 30 w 31"/>
                <a:gd name="T15" fmla="*/ 11 h 39"/>
                <a:gd name="T16" fmla="*/ 24 w 31"/>
                <a:gd name="T17" fmla="*/ 11 h 39"/>
                <a:gd name="T18" fmla="*/ 15 w 31"/>
                <a:gd name="T19" fmla="*/ 4 h 39"/>
                <a:gd name="T20" fmla="*/ 7 w 31"/>
                <a:gd name="T21" fmla="*/ 10 h 39"/>
                <a:gd name="T22" fmla="*/ 16 w 31"/>
                <a:gd name="T23" fmla="*/ 17 h 39"/>
                <a:gd name="T24" fmla="*/ 31 w 31"/>
                <a:gd name="T25" fmla="*/ 28 h 39"/>
                <a:gd name="T26" fmla="*/ 16 w 31"/>
                <a:gd name="T27" fmla="*/ 39 h 39"/>
                <a:gd name="T28" fmla="*/ 0 w 31"/>
                <a:gd name="T2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9">
                  <a:moveTo>
                    <a:pt x="0" y="3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32"/>
                    <a:pt x="9" y="35"/>
                    <a:pt x="15" y="35"/>
                  </a:cubicBezTo>
                  <a:cubicBezTo>
                    <a:pt x="21" y="35"/>
                    <a:pt x="24" y="33"/>
                    <a:pt x="25" y="29"/>
                  </a:cubicBezTo>
                  <a:cubicBezTo>
                    <a:pt x="25" y="25"/>
                    <a:pt x="22" y="22"/>
                    <a:pt x="15" y="21"/>
                  </a:cubicBezTo>
                  <a:cubicBezTo>
                    <a:pt x="5" y="20"/>
                    <a:pt x="0" y="16"/>
                    <a:pt x="1" y="10"/>
                  </a:cubicBezTo>
                  <a:cubicBezTo>
                    <a:pt x="1" y="3"/>
                    <a:pt x="6" y="0"/>
                    <a:pt x="15" y="0"/>
                  </a:cubicBezTo>
                  <a:cubicBezTo>
                    <a:pt x="23" y="0"/>
                    <a:pt x="28" y="4"/>
                    <a:pt x="30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6"/>
                    <a:pt x="20" y="4"/>
                    <a:pt x="15" y="4"/>
                  </a:cubicBezTo>
                  <a:cubicBezTo>
                    <a:pt x="10" y="4"/>
                    <a:pt x="7" y="6"/>
                    <a:pt x="7" y="10"/>
                  </a:cubicBezTo>
                  <a:cubicBezTo>
                    <a:pt x="7" y="14"/>
                    <a:pt x="10" y="16"/>
                    <a:pt x="16" y="17"/>
                  </a:cubicBezTo>
                  <a:cubicBezTo>
                    <a:pt x="26" y="18"/>
                    <a:pt x="31" y="22"/>
                    <a:pt x="31" y="28"/>
                  </a:cubicBezTo>
                  <a:cubicBezTo>
                    <a:pt x="31" y="35"/>
                    <a:pt x="26" y="39"/>
                    <a:pt x="16" y="39"/>
                  </a:cubicBezTo>
                  <a:cubicBezTo>
                    <a:pt x="9" y="39"/>
                    <a:pt x="3" y="36"/>
                    <a:pt x="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77"/>
            <p:cNvSpPr>
              <a:spLocks noEditPoints="1"/>
            </p:cNvSpPr>
            <p:nvPr/>
          </p:nvSpPr>
          <p:spPr bwMode="auto">
            <a:xfrm>
              <a:off x="4062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8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6 w 90"/>
                <a:gd name="T9" fmla="*/ 90 h 90"/>
                <a:gd name="T10" fmla="*/ 66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8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6" y="90"/>
                  </a:lnTo>
                  <a:lnTo>
                    <a:pt x="66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Rectangle 78"/>
            <p:cNvSpPr>
              <a:spLocks noChangeArrowheads="1"/>
            </p:cNvSpPr>
            <p:nvPr/>
          </p:nvSpPr>
          <p:spPr bwMode="auto">
            <a:xfrm>
              <a:off x="4161" y="2626"/>
              <a:ext cx="15" cy="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115616" y="987574"/>
            <a:ext cx="7488833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-20538"/>
            <a:ext cx="46085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年沈阳职业院校技能大赛介绍</a:t>
            </a:r>
          </a:p>
          <a:p>
            <a:endParaRPr lang="zh-CN" altLang="zh-CN" b="1" dirty="0">
              <a:solidFill>
                <a:schemeClr val="bg1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043608" y="4587974"/>
            <a:ext cx="7416825" cy="0"/>
          </a:xfrm>
          <a:prstGeom prst="line">
            <a:avLst/>
          </a:prstGeom>
          <a:ln>
            <a:solidFill>
              <a:srgbClr val="901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86000" y="2248585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/>
              <a:t>2018</a:t>
            </a:r>
            <a:r>
              <a:rPr lang="zh-CN" altLang="zh-CN" dirty="0" smtClean="0"/>
              <a:t>年沈阳职业院校技能大赛采取网上报名工作，报名网址：</a:t>
            </a:r>
            <a:r>
              <a:rPr lang="en-US" altLang="zh-CN" dirty="0" smtClean="0">
                <a:hlinkClick r:id="rId2"/>
              </a:rPr>
              <a:t>http://zyjnyx.yunduan024.com/</a:t>
            </a:r>
            <a:endParaRPr lang="en-US" altLang="zh-CN" dirty="0" smtClean="0"/>
          </a:p>
          <a:p>
            <a:r>
              <a:rPr lang="zh-CN" altLang="en-US" dirty="0" smtClean="0">
                <a:hlinkClick r:id="rId3"/>
              </a:rPr>
              <a:t>（</a:t>
            </a:r>
            <a:r>
              <a:rPr lang="en-US" altLang="zh-CN" dirty="0" smtClean="0">
                <a:hlinkClick r:id="rId3"/>
              </a:rPr>
              <a:t>www.syjndsw.com</a:t>
            </a:r>
            <a:r>
              <a:rPr lang="zh-CN" altLang="en-US" dirty="0" smtClean="0">
                <a:hlinkClick r:id="rId3"/>
              </a:rPr>
              <a:t>）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（注：大赛相关技术文件、规程、题库已发布，通告等都在此发布，常关注信息，所有内容以最新日期为准。）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59632" y="120359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b="1" dirty="0" smtClean="0"/>
              <a:t>大赛报名</a:t>
            </a:r>
            <a:endParaRPr lang="zh-CN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115616" y="987574"/>
            <a:ext cx="7488833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-20538"/>
            <a:ext cx="50405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年沈阳职业院校技能大赛介绍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899592" y="4371950"/>
            <a:ext cx="7488833" cy="0"/>
          </a:xfrm>
          <a:prstGeom prst="line">
            <a:avLst/>
          </a:prstGeom>
          <a:ln>
            <a:solidFill>
              <a:srgbClr val="901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79712" y="1707654"/>
            <a:ext cx="5112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1.</a:t>
            </a:r>
            <a:r>
              <a:rPr lang="zh-CN" altLang="zh-CN" dirty="0" smtClean="0"/>
              <a:t>各参赛学校要认真按照报名要求，录入选手信息，做到诚实守信，确保信息的真实、准确。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zh-CN" dirty="0" smtClean="0"/>
              <a:t>个人赛参赛单位每个赛项限报</a:t>
            </a:r>
            <a:r>
              <a:rPr lang="en-US" altLang="zh-CN" dirty="0" smtClean="0"/>
              <a:t>3</a:t>
            </a:r>
            <a:r>
              <a:rPr lang="zh-CN" altLang="zh-CN" dirty="0" smtClean="0"/>
              <a:t>人，团体赛参赛单位每个赛项限报</a:t>
            </a:r>
            <a:r>
              <a:rPr lang="en-US" altLang="zh-CN" dirty="0" smtClean="0"/>
              <a:t>2</a:t>
            </a:r>
            <a:r>
              <a:rPr lang="zh-CN" altLang="zh-CN" dirty="0" smtClean="0"/>
              <a:t>个队，每队人数以赛项规程规定为准。参赛选手均可指定指导教师，团体赛每队不超过</a:t>
            </a:r>
            <a:r>
              <a:rPr lang="en-US" altLang="zh-CN" dirty="0" smtClean="0"/>
              <a:t>2</a:t>
            </a:r>
            <a:r>
              <a:rPr lang="zh-CN" altLang="zh-CN" dirty="0" smtClean="0"/>
              <a:t>名指导教师，个人赛选手限报</a:t>
            </a:r>
            <a:r>
              <a:rPr lang="en-US" altLang="zh-CN" dirty="0" smtClean="0"/>
              <a:t>1</a:t>
            </a:r>
            <a:r>
              <a:rPr lang="zh-CN" altLang="zh-CN" dirty="0" smtClean="0"/>
              <a:t>名指导教师。指导教师必须为本校专兼职教师。每名指导教师不限于指导一名参赛选手。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59632" y="120359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b="1" dirty="0" smtClean="0"/>
              <a:t>大赛报名要求</a:t>
            </a:r>
            <a:endParaRPr lang="zh-CN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115616" y="987574"/>
            <a:ext cx="7488833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-20538"/>
            <a:ext cx="46085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年沈阳职业院校技能大赛介绍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899592" y="4371950"/>
            <a:ext cx="7488833" cy="0"/>
          </a:xfrm>
          <a:prstGeom prst="line">
            <a:avLst/>
          </a:prstGeom>
          <a:ln>
            <a:solidFill>
              <a:srgbClr val="901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59632" y="120359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b="1" dirty="0" smtClean="0"/>
              <a:t>大赛报名要求</a:t>
            </a:r>
            <a:endParaRPr lang="zh-CN" altLang="en-US" sz="2000" b="1" dirty="0"/>
          </a:p>
        </p:txBody>
      </p:sp>
      <p:sp>
        <p:nvSpPr>
          <p:cNvPr id="9" name="矩形 8"/>
          <p:cNvSpPr/>
          <p:nvPr/>
        </p:nvSpPr>
        <p:spPr>
          <a:xfrm>
            <a:off x="1691680" y="1694587"/>
            <a:ext cx="56166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3.</a:t>
            </a:r>
            <a:r>
              <a:rPr lang="zh-CN" altLang="zh-CN" dirty="0" smtClean="0"/>
              <a:t>沈阳市参赛选手报名以学校为单位进行，沈阳经济区其他七城市组队报名工作由所在市教育行政部门负责，不接受个人身份报名。参赛单位注册用户名，登录报名系统，选择组别、竞赛形式、专业、赛项，录入选手基本信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4.</a:t>
            </a:r>
            <a:r>
              <a:rPr lang="zh-CN" altLang="zh-CN" dirty="0" smtClean="0"/>
              <a:t>各单位要指派专人负责报名工作，每所学校</a:t>
            </a:r>
            <a:r>
              <a:rPr lang="zh-CN" altLang="en-US" dirty="0" smtClean="0"/>
              <a:t>（七城市每个市）</a:t>
            </a:r>
            <a:r>
              <a:rPr lang="zh-CN" altLang="zh-CN" dirty="0" smtClean="0"/>
              <a:t>只能注册一个用户名，并管理好登录密码。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115616" y="987574"/>
            <a:ext cx="7488833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-20538"/>
            <a:ext cx="47525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年沈阳职业院校技能大赛介绍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899592" y="4371950"/>
            <a:ext cx="7488833" cy="0"/>
          </a:xfrm>
          <a:prstGeom prst="line">
            <a:avLst/>
          </a:prstGeom>
          <a:ln>
            <a:solidFill>
              <a:srgbClr val="901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59632" y="120359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b="1" dirty="0" smtClean="0"/>
              <a:t>大赛报名要求</a:t>
            </a:r>
            <a:endParaRPr lang="zh-CN" altLang="en-US" sz="2000" b="1" dirty="0"/>
          </a:p>
        </p:txBody>
      </p:sp>
      <p:sp>
        <p:nvSpPr>
          <p:cNvPr id="9" name="矩形 8"/>
          <p:cNvSpPr/>
          <p:nvPr/>
        </p:nvSpPr>
        <p:spPr>
          <a:xfrm>
            <a:off x="1691680" y="1694587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286000" y="211008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/>
              <a:t>5.</a:t>
            </a:r>
            <a:r>
              <a:rPr lang="zh-CN" altLang="zh-CN" dirty="0" smtClean="0"/>
              <a:t>如需更改报名信息，必须向大赛办提交书面申请，经审批后进行修改。更改报名信息截止开赛前</a:t>
            </a:r>
            <a:r>
              <a:rPr lang="en-US" altLang="zh-CN" dirty="0" smtClean="0"/>
              <a:t>10</a:t>
            </a:r>
            <a:r>
              <a:rPr lang="zh-CN" altLang="zh-CN" dirty="0" smtClean="0"/>
              <a:t>个工作日。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115616" y="987574"/>
            <a:ext cx="7488833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-20538"/>
            <a:ext cx="47525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年沈阳职业院校技能大赛介绍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899592" y="4371950"/>
            <a:ext cx="7488833" cy="0"/>
          </a:xfrm>
          <a:prstGeom prst="line">
            <a:avLst/>
          </a:prstGeom>
          <a:ln>
            <a:solidFill>
              <a:srgbClr val="901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59632" y="120359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b="1" dirty="0" smtClean="0"/>
              <a:t>大赛报名时间</a:t>
            </a:r>
            <a:endParaRPr lang="zh-CN" altLang="en-US" sz="2000" b="1" dirty="0"/>
          </a:p>
        </p:txBody>
      </p:sp>
      <p:sp>
        <p:nvSpPr>
          <p:cNvPr id="9" name="矩形 8"/>
          <p:cNvSpPr/>
          <p:nvPr/>
        </p:nvSpPr>
        <p:spPr>
          <a:xfrm>
            <a:off x="1691680" y="1694587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07704" y="1923678"/>
            <a:ext cx="52565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9</a:t>
            </a:r>
            <a:r>
              <a:rPr lang="zh-CN" altLang="zh-CN" dirty="0" smtClean="0"/>
              <a:t>月</a:t>
            </a:r>
            <a:r>
              <a:rPr lang="en-US" altLang="zh-CN" dirty="0" smtClean="0"/>
              <a:t>27</a:t>
            </a:r>
            <a:r>
              <a:rPr lang="zh-CN" altLang="zh-CN" dirty="0" smtClean="0"/>
              <a:t>日至</a:t>
            </a:r>
            <a:r>
              <a:rPr lang="en-US" altLang="zh-CN" dirty="0" smtClean="0"/>
              <a:t>10</a:t>
            </a:r>
            <a:r>
              <a:rPr lang="zh-CN" altLang="zh-CN" dirty="0" smtClean="0"/>
              <a:t>月</a:t>
            </a:r>
            <a:r>
              <a:rPr lang="en-US" altLang="zh-CN" dirty="0" smtClean="0"/>
              <a:t>9</a:t>
            </a:r>
            <a:r>
              <a:rPr lang="zh-CN" altLang="zh-CN" dirty="0" smtClean="0"/>
              <a:t>日网上报名。纸质报名材料需加盖单位公章后，于</a:t>
            </a:r>
            <a:r>
              <a:rPr lang="en-US" altLang="zh-CN" dirty="0" smtClean="0"/>
              <a:t>10</a:t>
            </a:r>
            <a:r>
              <a:rPr lang="zh-CN" altLang="zh-CN" dirty="0" smtClean="0"/>
              <a:t>月</a:t>
            </a:r>
            <a:r>
              <a:rPr lang="en-US" altLang="zh-CN" dirty="0" smtClean="0"/>
              <a:t>9</a:t>
            </a:r>
            <a:r>
              <a:rPr lang="zh-CN" altLang="zh-CN" dirty="0" smtClean="0"/>
              <a:t>日下班前报送（可邮寄）至大赛办公室，地址</a:t>
            </a:r>
            <a:r>
              <a:rPr lang="en-US" altLang="zh-CN" dirty="0" smtClean="0"/>
              <a:t>:</a:t>
            </a:r>
            <a:r>
              <a:rPr lang="zh-CN" altLang="zh-CN" dirty="0" smtClean="0"/>
              <a:t>沈北新区蒲河路</a:t>
            </a:r>
            <a:r>
              <a:rPr lang="en-US" altLang="zh-CN" dirty="0" smtClean="0"/>
              <a:t>91</a:t>
            </a:r>
            <a:r>
              <a:rPr lang="zh-CN" altLang="zh-CN" dirty="0" smtClean="0"/>
              <a:t>号职教园图书馆</a:t>
            </a:r>
            <a:r>
              <a:rPr lang="en-US" altLang="zh-CN" dirty="0" smtClean="0"/>
              <a:t>602</a:t>
            </a:r>
            <a:r>
              <a:rPr lang="zh-CN" altLang="zh-CN" dirty="0" smtClean="0"/>
              <a:t>室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zh-CN" dirty="0" smtClean="0"/>
              <a:t>联系人：郭晓龙</a:t>
            </a:r>
            <a:r>
              <a:rPr lang="zh-CN" altLang="en-US" dirty="0" smtClean="0"/>
              <a:t>、</a:t>
            </a:r>
            <a:r>
              <a:rPr lang="zh-CN" altLang="zh-CN" dirty="0" smtClean="0"/>
              <a:t> 马成立</a:t>
            </a:r>
            <a:r>
              <a:rPr lang="zh-CN" altLang="en-US" dirty="0" smtClean="0"/>
              <a:t>、</a:t>
            </a:r>
            <a:r>
              <a:rPr lang="zh-CN" altLang="zh-CN" dirty="0" smtClean="0"/>
              <a:t> 张伟彬</a:t>
            </a:r>
            <a:r>
              <a:rPr lang="en-US" altLang="zh-CN" dirty="0" smtClean="0"/>
              <a:t>  </a:t>
            </a:r>
            <a:endParaRPr lang="zh-CN" altLang="zh-CN" dirty="0" smtClean="0"/>
          </a:p>
          <a:p>
            <a:r>
              <a:rPr lang="zh-CN" altLang="zh-CN" dirty="0" smtClean="0"/>
              <a:t>联系电话：</a:t>
            </a:r>
            <a:r>
              <a:rPr lang="en-US" altLang="zh-CN" dirty="0" smtClean="0"/>
              <a:t>024-89636178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7224" y="571486"/>
            <a:ext cx="3724096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400" b="1" dirty="0" smtClean="0"/>
              <a:t>奖励办法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</a:rPr>
              <a:t>大一、大赛中获得成绩</a:t>
            </a:r>
          </a:p>
          <a:p>
            <a:pPr>
              <a:lnSpc>
                <a:spcPts val="2800"/>
              </a:lnSpc>
            </a:pP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</a:rPr>
              <a:t>赛中获得成绩</a:t>
            </a:r>
            <a:endParaRPr lang="zh-CN" altLang="en-US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仿宋" panose="02010609060101010101" pitchFamily="49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011430" y="3075806"/>
            <a:ext cx="1378367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8" name="直接连接符 97"/>
          <p:cNvCxnSpPr/>
          <p:nvPr/>
        </p:nvCxnSpPr>
        <p:spPr>
          <a:xfrm>
            <a:off x="642910" y="4357700"/>
            <a:ext cx="3786214" cy="1588"/>
          </a:xfrm>
          <a:prstGeom prst="line">
            <a:avLst/>
          </a:prstGeom>
          <a:ln>
            <a:solidFill>
              <a:srgbClr val="EC9A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4786314" y="4357700"/>
            <a:ext cx="3714776" cy="1588"/>
          </a:xfrm>
          <a:prstGeom prst="line">
            <a:avLst/>
          </a:prstGeom>
          <a:ln>
            <a:solidFill>
              <a:srgbClr val="901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857224" y="0"/>
            <a:ext cx="4410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年沈阳职业院校技能大赛介绍</a:t>
            </a:r>
          </a:p>
        </p:txBody>
      </p:sp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571472" y="1000114"/>
            <a:ext cx="807249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6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r>
              <a:rPr lang="zh-CN" altLang="en-US" sz="1600" dirty="0" smtClean="0"/>
              <a:t>       大赛设个人奖、团体奖、优秀组织奖和特殊贡献奖，大赛组委会向所有获奖选手及指导教师证书。</a:t>
            </a:r>
          </a:p>
          <a:p>
            <a:r>
              <a:rPr lang="en-US" sz="1600" dirty="0" smtClean="0"/>
              <a:t>       1.</a:t>
            </a:r>
            <a:r>
              <a:rPr lang="zh-CN" altLang="en-US" sz="1600" dirty="0" smtClean="0"/>
              <a:t>个人奖。个人奖项分为一、二、三等奖，其中一等奖占参赛人数的</a:t>
            </a:r>
            <a:r>
              <a:rPr lang="en-US" sz="1600" dirty="0" smtClean="0"/>
              <a:t>10%</a:t>
            </a:r>
            <a:r>
              <a:rPr lang="zh-CN" altLang="en-US" sz="1600" dirty="0" smtClean="0"/>
              <a:t>，二等奖占参赛人数的</a:t>
            </a:r>
            <a:r>
              <a:rPr lang="en-US" sz="1600" dirty="0" smtClean="0"/>
              <a:t>20%</a:t>
            </a:r>
            <a:r>
              <a:rPr lang="zh-CN" altLang="en-US" sz="1600" dirty="0" smtClean="0"/>
              <a:t>，三等奖占参赛人数的</a:t>
            </a:r>
            <a:r>
              <a:rPr lang="en-US" sz="1600" dirty="0" smtClean="0"/>
              <a:t>30%</a:t>
            </a:r>
            <a:r>
              <a:rPr lang="zh-CN" altLang="en-US" sz="1600" dirty="0" smtClean="0"/>
              <a:t>。</a:t>
            </a:r>
          </a:p>
          <a:p>
            <a:r>
              <a:rPr lang="zh-CN" altLang="en-US" sz="1600" dirty="0" smtClean="0"/>
              <a:t>学生个人奖：对各赛项一等奖前三名的选手，且符合“沈阳市三好学生”、“沈阳市优秀团员”基本条件的，由市教育局和团市委分别授予相应荣誉称号，对符合“</a:t>
            </a:r>
            <a:r>
              <a:rPr lang="zh-CN" altLang="en-US" sz="1600" dirty="0" smtClean="0">
                <a:solidFill>
                  <a:srgbClr val="FF0000"/>
                </a:solidFill>
              </a:rPr>
              <a:t>高级工</a:t>
            </a:r>
            <a:r>
              <a:rPr lang="zh-CN" altLang="en-US" sz="1600" dirty="0" smtClean="0"/>
              <a:t>”</a:t>
            </a:r>
            <a:r>
              <a:rPr lang="zh-CN" altLang="en-US" sz="1600" dirty="0" smtClean="0">
                <a:solidFill>
                  <a:srgbClr val="FF0000"/>
                </a:solidFill>
              </a:rPr>
              <a:t>基本条件的，由人社局颁发“高级工”证书。</a:t>
            </a:r>
          </a:p>
          <a:p>
            <a:r>
              <a:rPr lang="zh-CN" altLang="en-US" sz="1600" dirty="0" smtClean="0"/>
              <a:t>学生个人奖已经获得相同称号或工种的不重复颁发；出现并列成绩的，不计下一个名次。</a:t>
            </a:r>
          </a:p>
          <a:p>
            <a:r>
              <a:rPr lang="en-US" sz="1600" dirty="0" smtClean="0"/>
              <a:t>        2.</a:t>
            </a:r>
            <a:r>
              <a:rPr lang="zh-CN" altLang="en-US" sz="1600" dirty="0" smtClean="0"/>
              <a:t>团体奖。中、高职学生团体赛项获奖选手参照学生个人奖项颁发证书。</a:t>
            </a:r>
          </a:p>
          <a:p>
            <a:r>
              <a:rPr lang="zh-CN" altLang="en-US" sz="1600" dirty="0" smtClean="0"/>
              <a:t>        </a:t>
            </a:r>
            <a:r>
              <a:rPr lang="en-US" altLang="zh-CN" sz="1600" dirty="0" smtClean="0"/>
              <a:t>3.</a:t>
            </a:r>
            <a:r>
              <a:rPr lang="zh-CN" altLang="en-US" sz="1600" dirty="0" smtClean="0"/>
              <a:t>对大赛组织工作表现突出的单位，授予优秀组织奖，对获奖单位组织工作表现突出的人员颁发组织工作优秀个人奖（每个单位限报</a:t>
            </a:r>
            <a:r>
              <a:rPr lang="en-US" sz="1600" dirty="0" smtClean="0"/>
              <a:t>3</a:t>
            </a:r>
            <a:r>
              <a:rPr lang="zh-CN" altLang="en-US" sz="1600" dirty="0" smtClean="0"/>
              <a:t>人）。优秀组织奖和特殊贡献奖及专家评委和志愿者颁发证书。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827584" y="411510"/>
            <a:ext cx="183180" cy="183180"/>
          </a:xfrm>
          <a:prstGeom prst="rtTriangle">
            <a:avLst/>
          </a:prstGeom>
          <a:solidFill>
            <a:srgbClr val="0067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>
            <a:stCxn id="7" idx="2"/>
          </p:cNvCxnSpPr>
          <p:nvPr/>
        </p:nvCxnSpPr>
        <p:spPr>
          <a:xfrm>
            <a:off x="827584" y="594690"/>
            <a:ext cx="3305252" cy="0"/>
          </a:xfrm>
          <a:prstGeom prst="line">
            <a:avLst/>
          </a:prstGeom>
          <a:ln>
            <a:solidFill>
              <a:srgbClr val="00679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803304" y="1574662"/>
            <a:ext cx="3289972" cy="80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ts val="2800"/>
              </a:lnSpc>
            </a:pPr>
            <a:endParaRPr lang="zh-CN" altLang="en-US" sz="1200" kern="100" dirty="0">
              <a:latin typeface="+mj-ea"/>
              <a:ea typeface="+mj-ea"/>
              <a:cs typeface="仿宋" pitchFamily="49" charset="-122"/>
            </a:endParaRPr>
          </a:p>
          <a:p>
            <a:pPr indent="270510" algn="just">
              <a:lnSpc>
                <a:spcPts val="2800"/>
              </a:lnSpc>
            </a:pPr>
            <a:endParaRPr lang="zh-CN" altLang="en-US" sz="1200" kern="100" dirty="0">
              <a:latin typeface="+mj-ea"/>
              <a:ea typeface="+mj-ea"/>
              <a:cs typeface="仿宋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2189" y="21110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2018</a:t>
            </a:r>
            <a:r>
              <a:rPr lang="zh-CN" altLang="en-US" b="1" dirty="0" smtClean="0">
                <a:solidFill>
                  <a:schemeClr val="bg1"/>
                </a:solidFill>
              </a:rPr>
              <a:t>年沈阳职业院校技能大赛工作节点</a:t>
            </a:r>
            <a:endParaRPr lang="zh-CN" altLang="zh-CN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59632" y="987574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2018</a:t>
            </a:r>
            <a:r>
              <a:rPr lang="zh-CN" altLang="en-US" sz="2400" b="1" dirty="0" smtClean="0"/>
              <a:t>年沈阳职业院校技能大赛工作节点</a:t>
            </a:r>
            <a:endParaRPr lang="zh-CN" altLang="zh-CN" sz="2400" b="1" dirty="0"/>
          </a:p>
        </p:txBody>
      </p:sp>
      <p:graphicFrame>
        <p:nvGraphicFramePr>
          <p:cNvPr id="10" name="对象 9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4114800" y="2157413"/>
          <a:ext cx="914400" cy="828675"/>
        </p:xfrm>
        <a:graphic>
          <a:graphicData uri="http://schemas.openxmlformats.org/presentationml/2006/ole">
            <p:oleObj spid="_x0000_s3081" name="Worksheet" showAsIcon="1" r:id="rId4" imgW="914400" imgH="82867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827584" y="411510"/>
            <a:ext cx="183180" cy="183180"/>
          </a:xfrm>
          <a:prstGeom prst="rtTriangle">
            <a:avLst/>
          </a:prstGeom>
          <a:solidFill>
            <a:srgbClr val="0067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>
            <a:stCxn id="7" idx="2"/>
          </p:cNvCxnSpPr>
          <p:nvPr/>
        </p:nvCxnSpPr>
        <p:spPr>
          <a:xfrm>
            <a:off x="827584" y="594690"/>
            <a:ext cx="3305252" cy="0"/>
          </a:xfrm>
          <a:prstGeom prst="line">
            <a:avLst/>
          </a:prstGeom>
          <a:ln>
            <a:solidFill>
              <a:srgbClr val="00679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803304" y="1574662"/>
            <a:ext cx="3289972" cy="80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ts val="2800"/>
              </a:lnSpc>
            </a:pPr>
            <a:endParaRPr lang="zh-CN" altLang="en-US" sz="1200" kern="100" dirty="0">
              <a:latin typeface="+mj-ea"/>
              <a:ea typeface="+mj-ea"/>
              <a:cs typeface="仿宋" pitchFamily="49" charset="-122"/>
            </a:endParaRPr>
          </a:p>
          <a:p>
            <a:pPr indent="270510" algn="just">
              <a:lnSpc>
                <a:spcPts val="2800"/>
              </a:lnSpc>
            </a:pPr>
            <a:endParaRPr lang="zh-CN" altLang="en-US" sz="1200" kern="100" dirty="0">
              <a:latin typeface="+mj-ea"/>
              <a:ea typeface="+mj-ea"/>
              <a:cs typeface="仿宋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2189" y="21110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2018</a:t>
            </a:r>
            <a:r>
              <a:rPr lang="zh-CN" altLang="en-US" b="1" dirty="0" smtClean="0">
                <a:solidFill>
                  <a:schemeClr val="bg1"/>
                </a:solidFill>
              </a:rPr>
              <a:t>年沈阳职业院校技能大赛比赛日期</a:t>
            </a:r>
            <a:endParaRPr lang="zh-CN" altLang="zh-CN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59632" y="987574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2018</a:t>
            </a:r>
            <a:r>
              <a:rPr lang="zh-CN" altLang="en-US" sz="2400" b="1" dirty="0" smtClean="0"/>
              <a:t>年沈阳职业院校技能大赛比赛拟定日期</a:t>
            </a:r>
            <a:endParaRPr lang="zh-CN" altLang="zh-CN" sz="2400" b="1" dirty="0"/>
          </a:p>
        </p:txBody>
      </p:sp>
      <p:graphicFrame>
        <p:nvGraphicFramePr>
          <p:cNvPr id="10" name="对象 9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4114800" y="2157413"/>
          <a:ext cx="914400" cy="828675"/>
        </p:xfrm>
        <a:graphic>
          <a:graphicData uri="http://schemas.openxmlformats.org/presentationml/2006/ole">
            <p:oleObj spid="_x0000_s4108" name="文档" showAsIcon="1" r:id="rId4" imgW="914400" imgH="82872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3"/>
          <p:cNvSpPr/>
          <p:nvPr/>
        </p:nvSpPr>
        <p:spPr>
          <a:xfrm>
            <a:off x="0" y="0"/>
            <a:ext cx="9144001" cy="5137522"/>
          </a:xfrm>
          <a:prstGeom prst="rect">
            <a:avLst/>
          </a:prstGeom>
          <a:gradFill flip="none" rotWithShape="1">
            <a:gsLst>
              <a:gs pos="73000">
                <a:schemeClr val="tx1"/>
              </a:gs>
              <a:gs pos="100000">
                <a:srgbClr val="07379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0" y="1851670"/>
            <a:ext cx="9144000" cy="3291830"/>
          </a:xfrm>
          <a:custGeom>
            <a:avLst/>
            <a:gdLst>
              <a:gd name="connsiteX0" fmla="*/ 9144000 w 9144000"/>
              <a:gd name="connsiteY0" fmla="*/ 0 h 3501506"/>
              <a:gd name="connsiteX1" fmla="*/ 9144000 w 9144000"/>
              <a:gd name="connsiteY1" fmla="*/ 3501506 h 3501506"/>
              <a:gd name="connsiteX2" fmla="*/ 0 w 9144000"/>
              <a:gd name="connsiteY2" fmla="*/ 3501506 h 3501506"/>
              <a:gd name="connsiteX3" fmla="*/ 0 w 9144000"/>
              <a:gd name="connsiteY3" fmla="*/ 2512856 h 3501506"/>
              <a:gd name="connsiteX4" fmla="*/ 1115616 w 9144000"/>
              <a:gd name="connsiteY4" fmla="*/ 2601037 h 3501506"/>
              <a:gd name="connsiteX5" fmla="*/ 9144000 w 9144000"/>
              <a:gd name="connsiteY5" fmla="*/ 0 h 3501506"/>
              <a:gd name="connsiteX0-1" fmla="*/ 9144000 w 9144000"/>
              <a:gd name="connsiteY0-2" fmla="*/ 0 h 3501506"/>
              <a:gd name="connsiteX1-3" fmla="*/ 9144000 w 9144000"/>
              <a:gd name="connsiteY1-4" fmla="*/ 3501506 h 3501506"/>
              <a:gd name="connsiteX2-5" fmla="*/ 0 w 9144000"/>
              <a:gd name="connsiteY2-6" fmla="*/ 3501506 h 3501506"/>
              <a:gd name="connsiteX3-7" fmla="*/ 0 w 9144000"/>
              <a:gd name="connsiteY3-8" fmla="*/ 2512856 h 3501506"/>
              <a:gd name="connsiteX4-9" fmla="*/ 1115616 w 9144000"/>
              <a:gd name="connsiteY4-10" fmla="*/ 2601037 h 3501506"/>
              <a:gd name="connsiteX5-11" fmla="*/ 9144000 w 9144000"/>
              <a:gd name="connsiteY5-12" fmla="*/ 0 h 35015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9144000" h="3501506">
                <a:moveTo>
                  <a:pt x="9144000" y="0"/>
                </a:moveTo>
                <a:lnTo>
                  <a:pt x="9144000" y="3501506"/>
                </a:lnTo>
                <a:lnTo>
                  <a:pt x="0" y="3501506"/>
                </a:lnTo>
                <a:lnTo>
                  <a:pt x="0" y="2512856"/>
                </a:lnTo>
                <a:cubicBezTo>
                  <a:pt x="378133" y="2563430"/>
                  <a:pt x="737793" y="2601037"/>
                  <a:pt x="1115616" y="2601037"/>
                </a:cubicBezTo>
                <a:cubicBezTo>
                  <a:pt x="4634870" y="2601037"/>
                  <a:pt x="7680151" y="1541906"/>
                  <a:pt x="914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Freeform 91"/>
          <p:cNvSpPr/>
          <p:nvPr/>
        </p:nvSpPr>
        <p:spPr bwMode="auto">
          <a:xfrm flipH="1">
            <a:off x="-19049" y="1457325"/>
            <a:ext cx="9163050" cy="3715157"/>
          </a:xfrm>
          <a:custGeom>
            <a:avLst/>
            <a:gdLst>
              <a:gd name="T0" fmla="*/ 2460 w 2689"/>
              <a:gd name="T1" fmla="*/ 731 h 984"/>
              <a:gd name="T2" fmla="*/ 2689 w 2689"/>
              <a:gd name="T3" fmla="*/ 718 h 984"/>
              <a:gd name="T4" fmla="*/ 0 w 2689"/>
              <a:gd name="T5" fmla="*/ 109 h 984"/>
              <a:gd name="T6" fmla="*/ 0 w 2689"/>
              <a:gd name="T7" fmla="*/ 0 h 984"/>
              <a:gd name="T8" fmla="*/ 2460 w 2689"/>
              <a:gd name="T9" fmla="*/ 731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9" h="984">
                <a:moveTo>
                  <a:pt x="2460" y="731"/>
                </a:moveTo>
                <a:cubicBezTo>
                  <a:pt x="2689" y="718"/>
                  <a:pt x="2689" y="718"/>
                  <a:pt x="2689" y="718"/>
                </a:cubicBezTo>
                <a:cubicBezTo>
                  <a:pt x="2689" y="718"/>
                  <a:pt x="1280" y="984"/>
                  <a:pt x="0" y="109"/>
                </a:cubicBezTo>
                <a:cubicBezTo>
                  <a:pt x="0" y="0"/>
                  <a:pt x="0" y="0"/>
                  <a:pt x="0" y="0"/>
                </a:cubicBezTo>
                <a:cubicBezTo>
                  <a:pt x="1010" y="670"/>
                  <a:pt x="2020" y="739"/>
                  <a:pt x="2460" y="731"/>
                </a:cubicBezTo>
                <a:close/>
              </a:path>
            </a:pathLst>
          </a:custGeom>
          <a:gradFill flip="none" rotWithShape="1">
            <a:gsLst>
              <a:gs pos="74000">
                <a:srgbClr val="1D2088"/>
              </a:gs>
              <a:gs pos="47000">
                <a:srgbClr val="00A0E9"/>
              </a:gs>
              <a:gs pos="22900">
                <a:srgbClr val="F8B62D"/>
              </a:gs>
              <a:gs pos="0">
                <a:srgbClr val="FAEE00"/>
              </a:gs>
              <a:gs pos="100000">
                <a:srgbClr val="4F2686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Rectangle 120"/>
          <p:cNvSpPr>
            <a:spLocks noChangeArrowheads="1"/>
          </p:cNvSpPr>
          <p:nvPr/>
        </p:nvSpPr>
        <p:spPr bwMode="auto">
          <a:xfrm>
            <a:off x="3203848" y="1851670"/>
            <a:ext cx="225429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spc="30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敬请指导</a:t>
            </a:r>
            <a:endParaRPr kumimoji="0" lang="zh-CN" sz="3200" b="1" i="0" u="none" strike="noStrike" cap="none" spc="300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89" name="Rectangle 121"/>
          <p:cNvSpPr>
            <a:spLocks noChangeArrowheads="1"/>
          </p:cNvSpPr>
          <p:nvPr/>
        </p:nvSpPr>
        <p:spPr bwMode="auto">
          <a:xfrm>
            <a:off x="3419872" y="2427734"/>
            <a:ext cx="123110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THANKS</a:t>
            </a:r>
            <a:endParaRPr kumimoji="0" lang="zh-CN" altLang="zh-CN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115" name="Group 29"/>
          <p:cNvGrpSpPr>
            <a:grpSpLocks noChangeAspect="1"/>
          </p:cNvGrpSpPr>
          <p:nvPr/>
        </p:nvGrpSpPr>
        <p:grpSpPr bwMode="auto">
          <a:xfrm>
            <a:off x="292816" y="215188"/>
            <a:ext cx="1435707" cy="1104660"/>
            <a:chOff x="1452" y="521"/>
            <a:chExt cx="2858" cy="2199"/>
          </a:xfrm>
          <a:solidFill>
            <a:schemeClr val="bg1"/>
          </a:solidFill>
        </p:grpSpPr>
        <p:sp>
          <p:nvSpPr>
            <p:cNvPr id="116" name="Freeform 30"/>
            <p:cNvSpPr/>
            <p:nvPr/>
          </p:nvSpPr>
          <p:spPr bwMode="auto">
            <a:xfrm>
              <a:off x="3011" y="906"/>
              <a:ext cx="735" cy="841"/>
            </a:xfrm>
            <a:custGeom>
              <a:avLst/>
              <a:gdLst>
                <a:gd name="T0" fmla="*/ 76 w 311"/>
                <a:gd name="T1" fmla="*/ 0 h 356"/>
                <a:gd name="T2" fmla="*/ 63 w 311"/>
                <a:gd name="T3" fmla="*/ 125 h 356"/>
                <a:gd name="T4" fmla="*/ 9 w 311"/>
                <a:gd name="T5" fmla="*/ 356 h 356"/>
                <a:gd name="T6" fmla="*/ 202 w 311"/>
                <a:gd name="T7" fmla="*/ 121 h 356"/>
                <a:gd name="T8" fmla="*/ 311 w 311"/>
                <a:gd name="T9" fmla="*/ 128 h 356"/>
                <a:gd name="T10" fmla="*/ 164 w 311"/>
                <a:gd name="T11" fmla="*/ 99 h 356"/>
                <a:gd name="T12" fmla="*/ 105 w 311"/>
                <a:gd name="T13" fmla="*/ 40 h 356"/>
                <a:gd name="T14" fmla="*/ 76 w 311"/>
                <a:gd name="T1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56">
                  <a:moveTo>
                    <a:pt x="76" y="0"/>
                  </a:moveTo>
                  <a:cubicBezTo>
                    <a:pt x="76" y="0"/>
                    <a:pt x="126" y="57"/>
                    <a:pt x="63" y="125"/>
                  </a:cubicBezTo>
                  <a:cubicBezTo>
                    <a:pt x="0" y="194"/>
                    <a:pt x="5" y="264"/>
                    <a:pt x="9" y="356"/>
                  </a:cubicBezTo>
                  <a:cubicBezTo>
                    <a:pt x="9" y="356"/>
                    <a:pt x="16" y="134"/>
                    <a:pt x="202" y="121"/>
                  </a:cubicBezTo>
                  <a:cubicBezTo>
                    <a:pt x="202" y="121"/>
                    <a:pt x="267" y="113"/>
                    <a:pt x="311" y="128"/>
                  </a:cubicBezTo>
                  <a:cubicBezTo>
                    <a:pt x="311" y="128"/>
                    <a:pt x="264" y="94"/>
                    <a:pt x="164" y="99"/>
                  </a:cubicBezTo>
                  <a:cubicBezTo>
                    <a:pt x="164" y="99"/>
                    <a:pt x="120" y="106"/>
                    <a:pt x="105" y="40"/>
                  </a:cubicBezTo>
                  <a:cubicBezTo>
                    <a:pt x="105" y="40"/>
                    <a:pt x="102" y="14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1"/>
            <p:cNvSpPr/>
            <p:nvPr/>
          </p:nvSpPr>
          <p:spPr bwMode="auto">
            <a:xfrm>
              <a:off x="3321" y="996"/>
              <a:ext cx="132" cy="111"/>
            </a:xfrm>
            <a:custGeom>
              <a:avLst/>
              <a:gdLst>
                <a:gd name="T0" fmla="*/ 51 w 56"/>
                <a:gd name="T1" fmla="*/ 11 h 47"/>
                <a:gd name="T2" fmla="*/ 37 w 56"/>
                <a:gd name="T3" fmla="*/ 40 h 47"/>
                <a:gd name="T4" fmla="*/ 5 w 56"/>
                <a:gd name="T5" fmla="*/ 37 h 47"/>
                <a:gd name="T6" fmla="*/ 19 w 56"/>
                <a:gd name="T7" fmla="*/ 8 h 47"/>
                <a:gd name="T8" fmla="*/ 51 w 56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51" y="11"/>
                  </a:moveTo>
                  <a:cubicBezTo>
                    <a:pt x="56" y="20"/>
                    <a:pt x="50" y="33"/>
                    <a:pt x="37" y="40"/>
                  </a:cubicBezTo>
                  <a:cubicBezTo>
                    <a:pt x="24" y="47"/>
                    <a:pt x="10" y="46"/>
                    <a:pt x="5" y="37"/>
                  </a:cubicBezTo>
                  <a:cubicBezTo>
                    <a:pt x="0" y="28"/>
                    <a:pt x="6" y="15"/>
                    <a:pt x="19" y="8"/>
                  </a:cubicBezTo>
                  <a:cubicBezTo>
                    <a:pt x="32" y="0"/>
                    <a:pt x="46" y="2"/>
                    <a:pt x="5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2"/>
            <p:cNvSpPr/>
            <p:nvPr/>
          </p:nvSpPr>
          <p:spPr bwMode="auto">
            <a:xfrm>
              <a:off x="2014" y="757"/>
              <a:ext cx="881" cy="990"/>
            </a:xfrm>
            <a:custGeom>
              <a:avLst/>
              <a:gdLst>
                <a:gd name="T0" fmla="*/ 353 w 373"/>
                <a:gd name="T1" fmla="*/ 419 h 419"/>
                <a:gd name="T2" fmla="*/ 163 w 373"/>
                <a:gd name="T3" fmla="*/ 146 h 419"/>
                <a:gd name="T4" fmla="*/ 0 w 373"/>
                <a:gd name="T5" fmla="*/ 148 h 419"/>
                <a:gd name="T6" fmla="*/ 178 w 373"/>
                <a:gd name="T7" fmla="*/ 114 h 419"/>
                <a:gd name="T8" fmla="*/ 234 w 373"/>
                <a:gd name="T9" fmla="*/ 59 h 419"/>
                <a:gd name="T10" fmla="*/ 268 w 373"/>
                <a:gd name="T11" fmla="*/ 0 h 419"/>
                <a:gd name="T12" fmla="*/ 295 w 373"/>
                <a:gd name="T13" fmla="*/ 150 h 419"/>
                <a:gd name="T14" fmla="*/ 353 w 373"/>
                <a:gd name="T15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3" h="419">
                  <a:moveTo>
                    <a:pt x="353" y="419"/>
                  </a:moveTo>
                  <a:cubicBezTo>
                    <a:pt x="353" y="419"/>
                    <a:pt x="371" y="198"/>
                    <a:pt x="163" y="146"/>
                  </a:cubicBezTo>
                  <a:cubicBezTo>
                    <a:pt x="163" y="146"/>
                    <a:pt x="68" y="128"/>
                    <a:pt x="0" y="148"/>
                  </a:cubicBezTo>
                  <a:cubicBezTo>
                    <a:pt x="0" y="148"/>
                    <a:pt x="52" y="121"/>
                    <a:pt x="178" y="114"/>
                  </a:cubicBezTo>
                  <a:cubicBezTo>
                    <a:pt x="178" y="114"/>
                    <a:pt x="225" y="116"/>
                    <a:pt x="234" y="59"/>
                  </a:cubicBezTo>
                  <a:cubicBezTo>
                    <a:pt x="234" y="59"/>
                    <a:pt x="237" y="22"/>
                    <a:pt x="268" y="0"/>
                  </a:cubicBezTo>
                  <a:cubicBezTo>
                    <a:pt x="268" y="0"/>
                    <a:pt x="217" y="78"/>
                    <a:pt x="295" y="150"/>
                  </a:cubicBezTo>
                  <a:cubicBezTo>
                    <a:pt x="373" y="223"/>
                    <a:pt x="364" y="367"/>
                    <a:pt x="353" y="4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3"/>
            <p:cNvSpPr/>
            <p:nvPr/>
          </p:nvSpPr>
          <p:spPr bwMode="auto">
            <a:xfrm>
              <a:off x="2371" y="864"/>
              <a:ext cx="146" cy="127"/>
            </a:xfrm>
            <a:custGeom>
              <a:avLst/>
              <a:gdLst>
                <a:gd name="T0" fmla="*/ 6 w 62"/>
                <a:gd name="T1" fmla="*/ 10 h 54"/>
                <a:gd name="T2" fmla="*/ 43 w 62"/>
                <a:gd name="T3" fmla="*/ 10 h 54"/>
                <a:gd name="T4" fmla="*/ 56 w 62"/>
                <a:gd name="T5" fmla="*/ 44 h 54"/>
                <a:gd name="T6" fmla="*/ 19 w 62"/>
                <a:gd name="T7" fmla="*/ 45 h 54"/>
                <a:gd name="T8" fmla="*/ 6 w 62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4">
                  <a:moveTo>
                    <a:pt x="6" y="10"/>
                  </a:moveTo>
                  <a:cubicBezTo>
                    <a:pt x="13" y="1"/>
                    <a:pt x="29" y="0"/>
                    <a:pt x="43" y="10"/>
                  </a:cubicBezTo>
                  <a:cubicBezTo>
                    <a:pt x="57" y="19"/>
                    <a:pt x="62" y="35"/>
                    <a:pt x="56" y="44"/>
                  </a:cubicBezTo>
                  <a:cubicBezTo>
                    <a:pt x="49" y="54"/>
                    <a:pt x="33" y="54"/>
                    <a:pt x="19" y="45"/>
                  </a:cubicBezTo>
                  <a:cubicBezTo>
                    <a:pt x="5" y="35"/>
                    <a:pt x="0" y="2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4"/>
            <p:cNvSpPr/>
            <p:nvPr/>
          </p:nvSpPr>
          <p:spPr bwMode="auto">
            <a:xfrm>
              <a:off x="2728" y="521"/>
              <a:ext cx="876" cy="1179"/>
            </a:xfrm>
            <a:custGeom>
              <a:avLst/>
              <a:gdLst>
                <a:gd name="T0" fmla="*/ 105 w 371"/>
                <a:gd name="T1" fmla="*/ 499 h 499"/>
                <a:gd name="T2" fmla="*/ 69 w 371"/>
                <a:gd name="T3" fmla="*/ 179 h 499"/>
                <a:gd name="T4" fmla="*/ 0 w 371"/>
                <a:gd name="T5" fmla="*/ 0 h 499"/>
                <a:gd name="T6" fmla="*/ 76 w 371"/>
                <a:gd name="T7" fmla="*/ 53 h 499"/>
                <a:gd name="T8" fmla="*/ 161 w 371"/>
                <a:gd name="T9" fmla="*/ 87 h 499"/>
                <a:gd name="T10" fmla="*/ 237 w 371"/>
                <a:gd name="T11" fmla="*/ 67 h 499"/>
                <a:gd name="T12" fmla="*/ 371 w 371"/>
                <a:gd name="T13" fmla="*/ 47 h 499"/>
                <a:gd name="T14" fmla="*/ 125 w 371"/>
                <a:gd name="T15" fmla="*/ 223 h 499"/>
                <a:gd name="T16" fmla="*/ 105 w 371"/>
                <a:gd name="T17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499">
                  <a:moveTo>
                    <a:pt x="105" y="499"/>
                  </a:moveTo>
                  <a:cubicBezTo>
                    <a:pt x="105" y="499"/>
                    <a:pt x="38" y="333"/>
                    <a:pt x="69" y="179"/>
                  </a:cubicBezTo>
                  <a:cubicBezTo>
                    <a:pt x="97" y="39"/>
                    <a:pt x="0" y="0"/>
                    <a:pt x="0" y="0"/>
                  </a:cubicBezTo>
                  <a:cubicBezTo>
                    <a:pt x="0" y="0"/>
                    <a:pt x="34" y="2"/>
                    <a:pt x="76" y="53"/>
                  </a:cubicBezTo>
                  <a:cubicBezTo>
                    <a:pt x="117" y="105"/>
                    <a:pt x="133" y="92"/>
                    <a:pt x="161" y="87"/>
                  </a:cubicBezTo>
                  <a:cubicBezTo>
                    <a:pt x="161" y="87"/>
                    <a:pt x="214" y="74"/>
                    <a:pt x="237" y="67"/>
                  </a:cubicBezTo>
                  <a:cubicBezTo>
                    <a:pt x="259" y="60"/>
                    <a:pt x="347" y="38"/>
                    <a:pt x="371" y="47"/>
                  </a:cubicBezTo>
                  <a:cubicBezTo>
                    <a:pt x="371" y="47"/>
                    <a:pt x="202" y="68"/>
                    <a:pt x="125" y="223"/>
                  </a:cubicBezTo>
                  <a:cubicBezTo>
                    <a:pt x="125" y="223"/>
                    <a:pt x="75" y="295"/>
                    <a:pt x="105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Oval 35"/>
            <p:cNvSpPr>
              <a:spLocks noChangeArrowheads="1"/>
            </p:cNvSpPr>
            <p:nvPr/>
          </p:nvSpPr>
          <p:spPr bwMode="auto">
            <a:xfrm>
              <a:off x="2983" y="535"/>
              <a:ext cx="165" cy="1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6"/>
            <p:cNvSpPr/>
            <p:nvPr/>
          </p:nvSpPr>
          <p:spPr bwMode="auto">
            <a:xfrm>
              <a:off x="2187" y="1116"/>
              <a:ext cx="1438" cy="974"/>
            </a:xfrm>
            <a:custGeom>
              <a:avLst/>
              <a:gdLst>
                <a:gd name="T0" fmla="*/ 533 w 609"/>
                <a:gd name="T1" fmla="*/ 207 h 412"/>
                <a:gd name="T2" fmla="*/ 593 w 609"/>
                <a:gd name="T3" fmla="*/ 212 h 412"/>
                <a:gd name="T4" fmla="*/ 609 w 609"/>
                <a:gd name="T5" fmla="*/ 151 h 412"/>
                <a:gd name="T6" fmla="*/ 552 w 609"/>
                <a:gd name="T7" fmla="*/ 125 h 412"/>
                <a:gd name="T8" fmla="*/ 551 w 609"/>
                <a:gd name="T9" fmla="*/ 120 h 412"/>
                <a:gd name="T10" fmla="*/ 549 w 609"/>
                <a:gd name="T11" fmla="*/ 77 h 412"/>
                <a:gd name="T12" fmla="*/ 552 w 609"/>
                <a:gd name="T13" fmla="*/ 76 h 412"/>
                <a:gd name="T14" fmla="*/ 601 w 609"/>
                <a:gd name="T15" fmla="*/ 62 h 412"/>
                <a:gd name="T16" fmla="*/ 596 w 609"/>
                <a:gd name="T17" fmla="*/ 40 h 412"/>
                <a:gd name="T18" fmla="*/ 505 w 609"/>
                <a:gd name="T19" fmla="*/ 59 h 412"/>
                <a:gd name="T20" fmla="*/ 356 w 609"/>
                <a:gd name="T21" fmla="*/ 305 h 412"/>
                <a:gd name="T22" fmla="*/ 104 w 609"/>
                <a:gd name="T23" fmla="*/ 157 h 412"/>
                <a:gd name="T24" fmla="*/ 115 w 609"/>
                <a:gd name="T25" fmla="*/ 24 h 412"/>
                <a:gd name="T26" fmla="*/ 15 w 609"/>
                <a:gd name="T27" fmla="*/ 0 h 412"/>
                <a:gd name="T28" fmla="*/ 0 w 609"/>
                <a:gd name="T29" fmla="*/ 60 h 412"/>
                <a:gd name="T30" fmla="*/ 56 w 609"/>
                <a:gd name="T31" fmla="*/ 87 h 412"/>
                <a:gd name="T32" fmla="*/ 56 w 609"/>
                <a:gd name="T33" fmla="*/ 127 h 412"/>
                <a:gd name="T34" fmla="*/ 55 w 609"/>
                <a:gd name="T35" fmla="*/ 128 h 412"/>
                <a:gd name="T36" fmla="*/ 2 w 609"/>
                <a:gd name="T37" fmla="*/ 151 h 412"/>
                <a:gd name="T38" fmla="*/ 17 w 609"/>
                <a:gd name="T39" fmla="*/ 211 h 412"/>
                <a:gd name="T40" fmla="*/ 78 w 609"/>
                <a:gd name="T41" fmla="*/ 208 h 412"/>
                <a:gd name="T42" fmla="*/ 104 w 609"/>
                <a:gd name="T43" fmla="*/ 253 h 412"/>
                <a:gd name="T44" fmla="*/ 103 w 609"/>
                <a:gd name="T45" fmla="*/ 254 h 412"/>
                <a:gd name="T46" fmla="*/ 69 w 609"/>
                <a:gd name="T47" fmla="*/ 304 h 412"/>
                <a:gd name="T48" fmla="*/ 114 w 609"/>
                <a:gd name="T49" fmla="*/ 347 h 412"/>
                <a:gd name="T50" fmla="*/ 165 w 609"/>
                <a:gd name="T51" fmla="*/ 312 h 412"/>
                <a:gd name="T52" fmla="*/ 219 w 609"/>
                <a:gd name="T53" fmla="*/ 339 h 412"/>
                <a:gd name="T54" fmla="*/ 218 w 609"/>
                <a:gd name="T55" fmla="*/ 341 h 412"/>
                <a:gd name="T56" fmla="*/ 218 w 609"/>
                <a:gd name="T57" fmla="*/ 401 h 412"/>
                <a:gd name="T58" fmla="*/ 279 w 609"/>
                <a:gd name="T59" fmla="*/ 412 h 412"/>
                <a:gd name="T60" fmla="*/ 302 w 609"/>
                <a:gd name="T61" fmla="*/ 354 h 412"/>
                <a:gd name="T62" fmla="*/ 302 w 609"/>
                <a:gd name="T63" fmla="*/ 354 h 412"/>
                <a:gd name="T64" fmla="*/ 341 w 609"/>
                <a:gd name="T65" fmla="*/ 352 h 412"/>
                <a:gd name="T66" fmla="*/ 342 w 609"/>
                <a:gd name="T67" fmla="*/ 353 h 412"/>
                <a:gd name="T68" fmla="*/ 370 w 609"/>
                <a:gd name="T69" fmla="*/ 406 h 412"/>
                <a:gd name="T70" fmla="*/ 429 w 609"/>
                <a:gd name="T71" fmla="*/ 387 h 412"/>
                <a:gd name="T72" fmla="*/ 422 w 609"/>
                <a:gd name="T73" fmla="*/ 325 h 412"/>
                <a:gd name="T74" fmla="*/ 421 w 609"/>
                <a:gd name="T75" fmla="*/ 325 h 412"/>
                <a:gd name="T76" fmla="*/ 455 w 609"/>
                <a:gd name="T77" fmla="*/ 303 h 412"/>
                <a:gd name="T78" fmla="*/ 456 w 609"/>
                <a:gd name="T79" fmla="*/ 305 h 412"/>
                <a:gd name="T80" fmla="*/ 507 w 609"/>
                <a:gd name="T81" fmla="*/ 338 h 412"/>
                <a:gd name="T82" fmla="*/ 549 w 609"/>
                <a:gd name="T83" fmla="*/ 292 h 412"/>
                <a:gd name="T84" fmla="*/ 513 w 609"/>
                <a:gd name="T85" fmla="*/ 242 h 412"/>
                <a:gd name="T86" fmla="*/ 512 w 609"/>
                <a:gd name="T87" fmla="*/ 241 h 412"/>
                <a:gd name="T88" fmla="*/ 531 w 609"/>
                <a:gd name="T89" fmla="*/ 206 h 412"/>
                <a:gd name="T90" fmla="*/ 533 w 609"/>
                <a:gd name="T91" fmla="*/ 2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09" h="412">
                  <a:moveTo>
                    <a:pt x="533" y="207"/>
                  </a:moveTo>
                  <a:cubicBezTo>
                    <a:pt x="593" y="212"/>
                    <a:pt x="593" y="212"/>
                    <a:pt x="593" y="212"/>
                  </a:cubicBezTo>
                  <a:cubicBezTo>
                    <a:pt x="609" y="151"/>
                    <a:pt x="609" y="151"/>
                    <a:pt x="609" y="151"/>
                  </a:cubicBezTo>
                  <a:cubicBezTo>
                    <a:pt x="552" y="125"/>
                    <a:pt x="552" y="125"/>
                    <a:pt x="552" y="125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2" y="107"/>
                    <a:pt x="552" y="97"/>
                    <a:pt x="549" y="77"/>
                  </a:cubicBezTo>
                  <a:cubicBezTo>
                    <a:pt x="552" y="76"/>
                    <a:pt x="552" y="76"/>
                    <a:pt x="552" y="76"/>
                  </a:cubicBezTo>
                  <a:cubicBezTo>
                    <a:pt x="601" y="62"/>
                    <a:pt x="601" y="62"/>
                    <a:pt x="601" y="62"/>
                  </a:cubicBezTo>
                  <a:cubicBezTo>
                    <a:pt x="596" y="40"/>
                    <a:pt x="596" y="40"/>
                    <a:pt x="596" y="40"/>
                  </a:cubicBezTo>
                  <a:cubicBezTo>
                    <a:pt x="553" y="39"/>
                    <a:pt x="518" y="53"/>
                    <a:pt x="505" y="59"/>
                  </a:cubicBezTo>
                  <a:cubicBezTo>
                    <a:pt x="530" y="167"/>
                    <a:pt x="464" y="277"/>
                    <a:pt x="356" y="305"/>
                  </a:cubicBezTo>
                  <a:cubicBezTo>
                    <a:pt x="245" y="334"/>
                    <a:pt x="133" y="268"/>
                    <a:pt x="104" y="157"/>
                  </a:cubicBezTo>
                  <a:cubicBezTo>
                    <a:pt x="92" y="111"/>
                    <a:pt x="97" y="64"/>
                    <a:pt x="115" y="24"/>
                  </a:cubicBezTo>
                  <a:cubicBezTo>
                    <a:pt x="83" y="7"/>
                    <a:pt x="35" y="2"/>
                    <a:pt x="15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5" y="100"/>
                    <a:pt x="54" y="107"/>
                    <a:pt x="56" y="127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78" y="208"/>
                    <a:pt x="78" y="208"/>
                    <a:pt x="78" y="208"/>
                  </a:cubicBezTo>
                  <a:cubicBezTo>
                    <a:pt x="85" y="224"/>
                    <a:pt x="94" y="239"/>
                    <a:pt x="104" y="253"/>
                  </a:cubicBezTo>
                  <a:cubicBezTo>
                    <a:pt x="103" y="254"/>
                    <a:pt x="103" y="254"/>
                    <a:pt x="103" y="254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14" y="347"/>
                    <a:pt x="114" y="347"/>
                    <a:pt x="114" y="347"/>
                  </a:cubicBezTo>
                  <a:cubicBezTo>
                    <a:pt x="165" y="312"/>
                    <a:pt x="165" y="312"/>
                    <a:pt x="165" y="312"/>
                  </a:cubicBezTo>
                  <a:cubicBezTo>
                    <a:pt x="182" y="323"/>
                    <a:pt x="200" y="332"/>
                    <a:pt x="219" y="339"/>
                  </a:cubicBezTo>
                  <a:cubicBezTo>
                    <a:pt x="218" y="341"/>
                    <a:pt x="218" y="341"/>
                    <a:pt x="218" y="341"/>
                  </a:cubicBezTo>
                  <a:cubicBezTo>
                    <a:pt x="218" y="401"/>
                    <a:pt x="218" y="401"/>
                    <a:pt x="218" y="401"/>
                  </a:cubicBezTo>
                  <a:cubicBezTo>
                    <a:pt x="279" y="412"/>
                    <a:pt x="279" y="412"/>
                    <a:pt x="279" y="41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315" y="354"/>
                    <a:pt x="328" y="354"/>
                    <a:pt x="341" y="352"/>
                  </a:cubicBezTo>
                  <a:cubicBezTo>
                    <a:pt x="342" y="353"/>
                    <a:pt x="342" y="353"/>
                    <a:pt x="342" y="353"/>
                  </a:cubicBezTo>
                  <a:cubicBezTo>
                    <a:pt x="370" y="406"/>
                    <a:pt x="370" y="406"/>
                    <a:pt x="370" y="406"/>
                  </a:cubicBezTo>
                  <a:cubicBezTo>
                    <a:pt x="429" y="387"/>
                    <a:pt x="429" y="387"/>
                    <a:pt x="429" y="387"/>
                  </a:cubicBezTo>
                  <a:cubicBezTo>
                    <a:pt x="422" y="325"/>
                    <a:pt x="422" y="325"/>
                    <a:pt x="422" y="325"/>
                  </a:cubicBezTo>
                  <a:cubicBezTo>
                    <a:pt x="421" y="325"/>
                    <a:pt x="421" y="325"/>
                    <a:pt x="421" y="325"/>
                  </a:cubicBezTo>
                  <a:cubicBezTo>
                    <a:pt x="433" y="318"/>
                    <a:pt x="444" y="311"/>
                    <a:pt x="455" y="303"/>
                  </a:cubicBezTo>
                  <a:cubicBezTo>
                    <a:pt x="456" y="305"/>
                    <a:pt x="456" y="305"/>
                    <a:pt x="456" y="305"/>
                  </a:cubicBezTo>
                  <a:cubicBezTo>
                    <a:pt x="507" y="338"/>
                    <a:pt x="507" y="338"/>
                    <a:pt x="507" y="338"/>
                  </a:cubicBezTo>
                  <a:cubicBezTo>
                    <a:pt x="549" y="292"/>
                    <a:pt x="549" y="292"/>
                    <a:pt x="549" y="292"/>
                  </a:cubicBezTo>
                  <a:cubicBezTo>
                    <a:pt x="513" y="242"/>
                    <a:pt x="513" y="242"/>
                    <a:pt x="513" y="242"/>
                  </a:cubicBezTo>
                  <a:cubicBezTo>
                    <a:pt x="512" y="241"/>
                    <a:pt x="512" y="241"/>
                    <a:pt x="512" y="241"/>
                  </a:cubicBezTo>
                  <a:cubicBezTo>
                    <a:pt x="519" y="230"/>
                    <a:pt x="526" y="219"/>
                    <a:pt x="531" y="206"/>
                  </a:cubicBezTo>
                  <a:lnTo>
                    <a:pt x="533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7"/>
            <p:cNvSpPr>
              <a:spLocks noEditPoints="1"/>
            </p:cNvSpPr>
            <p:nvPr/>
          </p:nvSpPr>
          <p:spPr bwMode="auto">
            <a:xfrm>
              <a:off x="1452" y="2276"/>
              <a:ext cx="257" cy="260"/>
            </a:xfrm>
            <a:custGeom>
              <a:avLst/>
              <a:gdLst>
                <a:gd name="T0" fmla="*/ 0 w 109"/>
                <a:gd name="T1" fmla="*/ 108 h 110"/>
                <a:gd name="T2" fmla="*/ 12 w 109"/>
                <a:gd name="T3" fmla="*/ 61 h 110"/>
                <a:gd name="T4" fmla="*/ 25 w 109"/>
                <a:gd name="T5" fmla="*/ 61 h 110"/>
                <a:gd name="T6" fmla="*/ 15 w 109"/>
                <a:gd name="T7" fmla="*/ 108 h 110"/>
                <a:gd name="T8" fmla="*/ 0 w 109"/>
                <a:gd name="T9" fmla="*/ 108 h 110"/>
                <a:gd name="T10" fmla="*/ 10 w 109"/>
                <a:gd name="T11" fmla="*/ 26 h 110"/>
                <a:gd name="T12" fmla="*/ 2 w 109"/>
                <a:gd name="T13" fmla="*/ 2 h 110"/>
                <a:gd name="T14" fmla="*/ 16 w 109"/>
                <a:gd name="T15" fmla="*/ 2 h 110"/>
                <a:gd name="T16" fmla="*/ 24 w 109"/>
                <a:gd name="T17" fmla="*/ 26 h 110"/>
                <a:gd name="T18" fmla="*/ 10 w 109"/>
                <a:gd name="T19" fmla="*/ 26 h 110"/>
                <a:gd name="T20" fmla="*/ 12 w 109"/>
                <a:gd name="T21" fmla="*/ 55 h 110"/>
                <a:gd name="T22" fmla="*/ 3 w 109"/>
                <a:gd name="T23" fmla="*/ 31 h 110"/>
                <a:gd name="T24" fmla="*/ 17 w 109"/>
                <a:gd name="T25" fmla="*/ 31 h 110"/>
                <a:gd name="T26" fmla="*/ 25 w 109"/>
                <a:gd name="T27" fmla="*/ 55 h 110"/>
                <a:gd name="T28" fmla="*/ 12 w 109"/>
                <a:gd name="T29" fmla="*/ 55 h 110"/>
                <a:gd name="T30" fmla="*/ 27 w 109"/>
                <a:gd name="T31" fmla="*/ 110 h 110"/>
                <a:gd name="T32" fmla="*/ 27 w 109"/>
                <a:gd name="T33" fmla="*/ 99 h 110"/>
                <a:gd name="T34" fmla="*/ 60 w 109"/>
                <a:gd name="T35" fmla="*/ 23 h 110"/>
                <a:gd name="T36" fmla="*/ 45 w 109"/>
                <a:gd name="T37" fmla="*/ 23 h 110"/>
                <a:gd name="T38" fmla="*/ 45 w 109"/>
                <a:gd name="T39" fmla="*/ 37 h 110"/>
                <a:gd name="T40" fmla="*/ 31 w 109"/>
                <a:gd name="T41" fmla="*/ 37 h 110"/>
                <a:gd name="T42" fmla="*/ 31 w 109"/>
                <a:gd name="T43" fmla="*/ 13 h 110"/>
                <a:gd name="T44" fmla="*/ 60 w 109"/>
                <a:gd name="T45" fmla="*/ 13 h 110"/>
                <a:gd name="T46" fmla="*/ 60 w 109"/>
                <a:gd name="T47" fmla="*/ 0 h 110"/>
                <a:gd name="T48" fmla="*/ 75 w 109"/>
                <a:gd name="T49" fmla="*/ 0 h 110"/>
                <a:gd name="T50" fmla="*/ 75 w 109"/>
                <a:gd name="T51" fmla="*/ 11 h 110"/>
                <a:gd name="T52" fmla="*/ 75 w 109"/>
                <a:gd name="T53" fmla="*/ 13 h 110"/>
                <a:gd name="T54" fmla="*/ 107 w 109"/>
                <a:gd name="T55" fmla="*/ 13 h 110"/>
                <a:gd name="T56" fmla="*/ 107 w 109"/>
                <a:gd name="T57" fmla="*/ 37 h 110"/>
                <a:gd name="T58" fmla="*/ 93 w 109"/>
                <a:gd name="T59" fmla="*/ 37 h 110"/>
                <a:gd name="T60" fmla="*/ 93 w 109"/>
                <a:gd name="T61" fmla="*/ 23 h 110"/>
                <a:gd name="T62" fmla="*/ 75 w 109"/>
                <a:gd name="T63" fmla="*/ 23 h 110"/>
                <a:gd name="T64" fmla="*/ 72 w 109"/>
                <a:gd name="T65" fmla="*/ 48 h 110"/>
                <a:gd name="T66" fmla="*/ 82 w 109"/>
                <a:gd name="T67" fmla="*/ 48 h 110"/>
                <a:gd name="T68" fmla="*/ 82 w 109"/>
                <a:gd name="T69" fmla="*/ 91 h 110"/>
                <a:gd name="T70" fmla="*/ 90 w 109"/>
                <a:gd name="T71" fmla="*/ 98 h 110"/>
                <a:gd name="T72" fmla="*/ 98 w 109"/>
                <a:gd name="T73" fmla="*/ 91 h 110"/>
                <a:gd name="T74" fmla="*/ 98 w 109"/>
                <a:gd name="T75" fmla="*/ 87 h 110"/>
                <a:gd name="T76" fmla="*/ 109 w 109"/>
                <a:gd name="T77" fmla="*/ 87 h 110"/>
                <a:gd name="T78" fmla="*/ 109 w 109"/>
                <a:gd name="T79" fmla="*/ 94 h 110"/>
                <a:gd name="T80" fmla="*/ 93 w 109"/>
                <a:gd name="T81" fmla="*/ 107 h 110"/>
                <a:gd name="T82" fmla="*/ 84 w 109"/>
                <a:gd name="T83" fmla="*/ 107 h 110"/>
                <a:gd name="T84" fmla="*/ 68 w 109"/>
                <a:gd name="T85" fmla="*/ 91 h 110"/>
                <a:gd name="T86" fmla="*/ 68 w 109"/>
                <a:gd name="T87" fmla="*/ 64 h 110"/>
                <a:gd name="T88" fmla="*/ 27 w 109"/>
                <a:gd name="T8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9" h="110">
                  <a:moveTo>
                    <a:pt x="0" y="108"/>
                  </a:moveTo>
                  <a:cubicBezTo>
                    <a:pt x="7" y="94"/>
                    <a:pt x="11" y="78"/>
                    <a:pt x="12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4" y="78"/>
                    <a:pt x="21" y="94"/>
                    <a:pt x="15" y="108"/>
                  </a:cubicBezTo>
                  <a:lnTo>
                    <a:pt x="0" y="108"/>
                  </a:lnTo>
                  <a:close/>
                  <a:moveTo>
                    <a:pt x="10" y="26"/>
                  </a:moveTo>
                  <a:cubicBezTo>
                    <a:pt x="8" y="17"/>
                    <a:pt x="5" y="9"/>
                    <a:pt x="2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0" y="10"/>
                    <a:pt x="22" y="18"/>
                    <a:pt x="24" y="26"/>
                  </a:cubicBezTo>
                  <a:lnTo>
                    <a:pt x="10" y="26"/>
                  </a:lnTo>
                  <a:close/>
                  <a:moveTo>
                    <a:pt x="12" y="55"/>
                  </a:moveTo>
                  <a:cubicBezTo>
                    <a:pt x="10" y="48"/>
                    <a:pt x="7" y="40"/>
                    <a:pt x="3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21" y="39"/>
                    <a:pt x="23" y="47"/>
                    <a:pt x="25" y="55"/>
                  </a:cubicBezTo>
                  <a:lnTo>
                    <a:pt x="12" y="55"/>
                  </a:lnTo>
                  <a:close/>
                  <a:moveTo>
                    <a:pt x="27" y="110"/>
                  </a:moveTo>
                  <a:cubicBezTo>
                    <a:pt x="27" y="99"/>
                    <a:pt x="27" y="99"/>
                    <a:pt x="27" y="99"/>
                  </a:cubicBezTo>
                  <a:cubicBezTo>
                    <a:pt x="49" y="79"/>
                    <a:pt x="60" y="54"/>
                    <a:pt x="60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32"/>
                    <a:pt x="73" y="41"/>
                    <a:pt x="72" y="48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6"/>
                    <a:pt x="85" y="98"/>
                    <a:pt x="90" y="98"/>
                  </a:cubicBezTo>
                  <a:cubicBezTo>
                    <a:pt x="96" y="98"/>
                    <a:pt x="98" y="96"/>
                    <a:pt x="98" y="91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9" y="103"/>
                    <a:pt x="104" y="107"/>
                    <a:pt x="93" y="107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73" y="107"/>
                    <a:pt x="68" y="102"/>
                    <a:pt x="68" y="91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2" y="80"/>
                    <a:pt x="48" y="96"/>
                    <a:pt x="2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8"/>
            <p:cNvSpPr>
              <a:spLocks noEditPoints="1"/>
            </p:cNvSpPr>
            <p:nvPr/>
          </p:nvSpPr>
          <p:spPr bwMode="auto">
            <a:xfrm>
              <a:off x="1747" y="2288"/>
              <a:ext cx="244" cy="246"/>
            </a:xfrm>
            <a:custGeom>
              <a:avLst/>
              <a:gdLst>
                <a:gd name="T0" fmla="*/ 0 w 103"/>
                <a:gd name="T1" fmla="*/ 104 h 104"/>
                <a:gd name="T2" fmla="*/ 0 w 103"/>
                <a:gd name="T3" fmla="*/ 0 h 104"/>
                <a:gd name="T4" fmla="*/ 40 w 103"/>
                <a:gd name="T5" fmla="*/ 0 h 104"/>
                <a:gd name="T6" fmla="*/ 40 w 103"/>
                <a:gd name="T7" fmla="*/ 10 h 104"/>
                <a:gd name="T8" fmla="*/ 32 w 103"/>
                <a:gd name="T9" fmla="*/ 39 h 104"/>
                <a:gd name="T10" fmla="*/ 40 w 103"/>
                <a:gd name="T11" fmla="*/ 63 h 104"/>
                <a:gd name="T12" fmla="*/ 16 w 103"/>
                <a:gd name="T13" fmla="*/ 88 h 104"/>
                <a:gd name="T14" fmla="*/ 16 w 103"/>
                <a:gd name="T15" fmla="*/ 77 h 104"/>
                <a:gd name="T16" fmla="*/ 28 w 103"/>
                <a:gd name="T17" fmla="*/ 62 h 104"/>
                <a:gd name="T18" fmla="*/ 19 w 103"/>
                <a:gd name="T19" fmla="*/ 40 h 104"/>
                <a:gd name="T20" fmla="*/ 26 w 103"/>
                <a:gd name="T21" fmla="*/ 10 h 104"/>
                <a:gd name="T22" fmla="*/ 14 w 103"/>
                <a:gd name="T23" fmla="*/ 10 h 104"/>
                <a:gd name="T24" fmla="*/ 14 w 103"/>
                <a:gd name="T25" fmla="*/ 104 h 104"/>
                <a:gd name="T26" fmla="*/ 0 w 103"/>
                <a:gd name="T27" fmla="*/ 104 h 104"/>
                <a:gd name="T28" fmla="*/ 46 w 103"/>
                <a:gd name="T29" fmla="*/ 101 h 104"/>
                <a:gd name="T30" fmla="*/ 46 w 103"/>
                <a:gd name="T31" fmla="*/ 1 h 104"/>
                <a:gd name="T32" fmla="*/ 102 w 103"/>
                <a:gd name="T33" fmla="*/ 1 h 104"/>
                <a:gd name="T34" fmla="*/ 102 w 103"/>
                <a:gd name="T35" fmla="*/ 84 h 104"/>
                <a:gd name="T36" fmla="*/ 85 w 103"/>
                <a:gd name="T37" fmla="*/ 101 h 104"/>
                <a:gd name="T38" fmla="*/ 46 w 103"/>
                <a:gd name="T39" fmla="*/ 101 h 104"/>
                <a:gd name="T40" fmla="*/ 60 w 103"/>
                <a:gd name="T41" fmla="*/ 12 h 104"/>
                <a:gd name="T42" fmla="*/ 60 w 103"/>
                <a:gd name="T43" fmla="*/ 44 h 104"/>
                <a:gd name="T44" fmla="*/ 88 w 103"/>
                <a:gd name="T45" fmla="*/ 44 h 104"/>
                <a:gd name="T46" fmla="*/ 88 w 103"/>
                <a:gd name="T47" fmla="*/ 12 h 104"/>
                <a:gd name="T48" fmla="*/ 60 w 103"/>
                <a:gd name="T49" fmla="*/ 12 h 104"/>
                <a:gd name="T50" fmla="*/ 60 w 103"/>
                <a:gd name="T51" fmla="*/ 92 h 104"/>
                <a:gd name="T52" fmla="*/ 81 w 103"/>
                <a:gd name="T53" fmla="*/ 92 h 104"/>
                <a:gd name="T54" fmla="*/ 88 w 103"/>
                <a:gd name="T55" fmla="*/ 84 h 104"/>
                <a:gd name="T56" fmla="*/ 88 w 103"/>
                <a:gd name="T57" fmla="*/ 54 h 104"/>
                <a:gd name="T58" fmla="*/ 60 w 103"/>
                <a:gd name="T59" fmla="*/ 54 h 104"/>
                <a:gd name="T60" fmla="*/ 60 w 103"/>
                <a:gd name="T61" fmla="*/ 9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" h="104">
                  <a:moveTo>
                    <a:pt x="0" y="10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8" y="22"/>
                    <a:pt x="36" y="31"/>
                    <a:pt x="32" y="39"/>
                  </a:cubicBezTo>
                  <a:cubicBezTo>
                    <a:pt x="38" y="46"/>
                    <a:pt x="40" y="54"/>
                    <a:pt x="40" y="63"/>
                  </a:cubicBezTo>
                  <a:cubicBezTo>
                    <a:pt x="41" y="80"/>
                    <a:pt x="32" y="88"/>
                    <a:pt x="16" y="88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4" y="77"/>
                    <a:pt x="28" y="72"/>
                    <a:pt x="28" y="62"/>
                  </a:cubicBezTo>
                  <a:cubicBezTo>
                    <a:pt x="28" y="54"/>
                    <a:pt x="25" y="47"/>
                    <a:pt x="19" y="40"/>
                  </a:cubicBezTo>
                  <a:cubicBezTo>
                    <a:pt x="23" y="31"/>
                    <a:pt x="25" y="21"/>
                    <a:pt x="26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4"/>
                    <a:pt x="14" y="104"/>
                    <a:pt x="14" y="104"/>
                  </a:cubicBezTo>
                  <a:lnTo>
                    <a:pt x="0" y="104"/>
                  </a:lnTo>
                  <a:close/>
                  <a:moveTo>
                    <a:pt x="46" y="10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3" y="96"/>
                    <a:pt x="97" y="102"/>
                    <a:pt x="85" y="101"/>
                  </a:cubicBezTo>
                  <a:lnTo>
                    <a:pt x="46" y="101"/>
                  </a:lnTo>
                  <a:close/>
                  <a:moveTo>
                    <a:pt x="60" y="12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60" y="12"/>
                  </a:lnTo>
                  <a:close/>
                  <a:moveTo>
                    <a:pt x="60" y="92"/>
                  </a:moveTo>
                  <a:cubicBezTo>
                    <a:pt x="81" y="92"/>
                    <a:pt x="81" y="92"/>
                    <a:pt x="81" y="92"/>
                  </a:cubicBezTo>
                  <a:cubicBezTo>
                    <a:pt x="86" y="92"/>
                    <a:pt x="88" y="90"/>
                    <a:pt x="88" y="8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60" y="54"/>
                    <a:pt x="60" y="54"/>
                    <a:pt x="60" y="54"/>
                  </a:cubicBezTo>
                  <a:lnTo>
                    <a:pt x="6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9"/>
            <p:cNvSpPr>
              <a:spLocks noEditPoints="1"/>
            </p:cNvSpPr>
            <p:nvPr/>
          </p:nvSpPr>
          <p:spPr bwMode="auto">
            <a:xfrm>
              <a:off x="2026" y="2290"/>
              <a:ext cx="262" cy="246"/>
            </a:xfrm>
            <a:custGeom>
              <a:avLst/>
              <a:gdLst>
                <a:gd name="T0" fmla="*/ 1 w 111"/>
                <a:gd name="T1" fmla="*/ 10 h 104"/>
                <a:gd name="T2" fmla="*/ 1 w 111"/>
                <a:gd name="T3" fmla="*/ 0 h 104"/>
                <a:gd name="T4" fmla="*/ 49 w 111"/>
                <a:gd name="T5" fmla="*/ 0 h 104"/>
                <a:gd name="T6" fmla="*/ 49 w 111"/>
                <a:gd name="T7" fmla="*/ 10 h 104"/>
                <a:gd name="T8" fmla="*/ 43 w 111"/>
                <a:gd name="T9" fmla="*/ 10 h 104"/>
                <a:gd name="T10" fmla="*/ 43 w 111"/>
                <a:gd name="T11" fmla="*/ 73 h 104"/>
                <a:gd name="T12" fmla="*/ 50 w 111"/>
                <a:gd name="T13" fmla="*/ 71 h 104"/>
                <a:gd name="T14" fmla="*/ 50 w 111"/>
                <a:gd name="T15" fmla="*/ 81 h 104"/>
                <a:gd name="T16" fmla="*/ 46 w 111"/>
                <a:gd name="T17" fmla="*/ 82 h 104"/>
                <a:gd name="T18" fmla="*/ 43 w 111"/>
                <a:gd name="T19" fmla="*/ 83 h 104"/>
                <a:gd name="T20" fmla="*/ 43 w 111"/>
                <a:gd name="T21" fmla="*/ 104 h 104"/>
                <a:gd name="T22" fmla="*/ 31 w 111"/>
                <a:gd name="T23" fmla="*/ 104 h 104"/>
                <a:gd name="T24" fmla="*/ 31 w 111"/>
                <a:gd name="T25" fmla="*/ 86 h 104"/>
                <a:gd name="T26" fmla="*/ 0 w 111"/>
                <a:gd name="T27" fmla="*/ 90 h 104"/>
                <a:gd name="T28" fmla="*/ 0 w 111"/>
                <a:gd name="T29" fmla="*/ 78 h 104"/>
                <a:gd name="T30" fmla="*/ 6 w 111"/>
                <a:gd name="T31" fmla="*/ 78 h 104"/>
                <a:gd name="T32" fmla="*/ 6 w 111"/>
                <a:gd name="T33" fmla="*/ 10 h 104"/>
                <a:gd name="T34" fmla="*/ 1 w 111"/>
                <a:gd name="T35" fmla="*/ 10 h 104"/>
                <a:gd name="T36" fmla="*/ 18 w 111"/>
                <a:gd name="T37" fmla="*/ 10 h 104"/>
                <a:gd name="T38" fmla="*/ 18 w 111"/>
                <a:gd name="T39" fmla="*/ 25 h 104"/>
                <a:gd name="T40" fmla="*/ 31 w 111"/>
                <a:gd name="T41" fmla="*/ 25 h 104"/>
                <a:gd name="T42" fmla="*/ 31 w 111"/>
                <a:gd name="T43" fmla="*/ 10 h 104"/>
                <a:gd name="T44" fmla="*/ 18 w 111"/>
                <a:gd name="T45" fmla="*/ 10 h 104"/>
                <a:gd name="T46" fmla="*/ 18 w 111"/>
                <a:gd name="T47" fmla="*/ 35 h 104"/>
                <a:gd name="T48" fmla="*/ 18 w 111"/>
                <a:gd name="T49" fmla="*/ 50 h 104"/>
                <a:gd name="T50" fmla="*/ 31 w 111"/>
                <a:gd name="T51" fmla="*/ 50 h 104"/>
                <a:gd name="T52" fmla="*/ 31 w 111"/>
                <a:gd name="T53" fmla="*/ 35 h 104"/>
                <a:gd name="T54" fmla="*/ 18 w 111"/>
                <a:gd name="T55" fmla="*/ 35 h 104"/>
                <a:gd name="T56" fmla="*/ 18 w 111"/>
                <a:gd name="T57" fmla="*/ 77 h 104"/>
                <a:gd name="T58" fmla="*/ 31 w 111"/>
                <a:gd name="T59" fmla="*/ 75 h 104"/>
                <a:gd name="T60" fmla="*/ 31 w 111"/>
                <a:gd name="T61" fmla="*/ 60 h 104"/>
                <a:gd name="T62" fmla="*/ 18 w 111"/>
                <a:gd name="T63" fmla="*/ 60 h 104"/>
                <a:gd name="T64" fmla="*/ 18 w 111"/>
                <a:gd name="T65" fmla="*/ 77 h 104"/>
                <a:gd name="T66" fmla="*/ 47 w 111"/>
                <a:gd name="T67" fmla="*/ 104 h 104"/>
                <a:gd name="T68" fmla="*/ 47 w 111"/>
                <a:gd name="T69" fmla="*/ 94 h 104"/>
                <a:gd name="T70" fmla="*/ 61 w 111"/>
                <a:gd name="T71" fmla="*/ 65 h 104"/>
                <a:gd name="T72" fmla="*/ 75 w 111"/>
                <a:gd name="T73" fmla="*/ 65 h 104"/>
                <a:gd name="T74" fmla="*/ 47 w 111"/>
                <a:gd name="T75" fmla="*/ 104 h 104"/>
                <a:gd name="T76" fmla="*/ 54 w 111"/>
                <a:gd name="T77" fmla="*/ 58 h 104"/>
                <a:gd name="T78" fmla="*/ 54 w 111"/>
                <a:gd name="T79" fmla="*/ 1 h 104"/>
                <a:gd name="T80" fmla="*/ 105 w 111"/>
                <a:gd name="T81" fmla="*/ 1 h 104"/>
                <a:gd name="T82" fmla="*/ 105 w 111"/>
                <a:gd name="T83" fmla="*/ 40 h 104"/>
                <a:gd name="T84" fmla="*/ 89 w 111"/>
                <a:gd name="T85" fmla="*/ 58 h 104"/>
                <a:gd name="T86" fmla="*/ 54 w 111"/>
                <a:gd name="T87" fmla="*/ 58 h 104"/>
                <a:gd name="T88" fmla="*/ 68 w 111"/>
                <a:gd name="T89" fmla="*/ 48 h 104"/>
                <a:gd name="T90" fmla="*/ 83 w 111"/>
                <a:gd name="T91" fmla="*/ 48 h 104"/>
                <a:gd name="T92" fmla="*/ 91 w 111"/>
                <a:gd name="T93" fmla="*/ 40 h 104"/>
                <a:gd name="T94" fmla="*/ 91 w 111"/>
                <a:gd name="T95" fmla="*/ 11 h 104"/>
                <a:gd name="T96" fmla="*/ 68 w 111"/>
                <a:gd name="T97" fmla="*/ 11 h 104"/>
                <a:gd name="T98" fmla="*/ 68 w 111"/>
                <a:gd name="T99" fmla="*/ 48 h 104"/>
                <a:gd name="T100" fmla="*/ 111 w 111"/>
                <a:gd name="T101" fmla="*/ 104 h 104"/>
                <a:gd name="T102" fmla="*/ 83 w 111"/>
                <a:gd name="T103" fmla="*/ 65 h 104"/>
                <a:gd name="T104" fmla="*/ 97 w 111"/>
                <a:gd name="T105" fmla="*/ 65 h 104"/>
                <a:gd name="T106" fmla="*/ 111 w 111"/>
                <a:gd name="T107" fmla="*/ 94 h 104"/>
                <a:gd name="T108" fmla="*/ 111 w 111"/>
                <a:gd name="T10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104">
                  <a:moveTo>
                    <a:pt x="1" y="1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5" y="73"/>
                    <a:pt x="48" y="72"/>
                    <a:pt x="50" y="7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9" y="81"/>
                    <a:pt x="48" y="82"/>
                    <a:pt x="46" y="82"/>
                  </a:cubicBezTo>
                  <a:cubicBezTo>
                    <a:pt x="45" y="83"/>
                    <a:pt x="44" y="83"/>
                    <a:pt x="43" y="83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24" y="87"/>
                    <a:pt x="14" y="89"/>
                    <a:pt x="0" y="9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1" y="10"/>
                  </a:lnTo>
                  <a:close/>
                  <a:moveTo>
                    <a:pt x="18" y="10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10"/>
                    <a:pt x="31" y="10"/>
                    <a:pt x="31" y="10"/>
                  </a:cubicBezTo>
                  <a:lnTo>
                    <a:pt x="18" y="10"/>
                  </a:lnTo>
                  <a:close/>
                  <a:moveTo>
                    <a:pt x="18" y="35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lnTo>
                    <a:pt x="18" y="35"/>
                  </a:lnTo>
                  <a:close/>
                  <a:moveTo>
                    <a:pt x="18" y="77"/>
                  </a:moveTo>
                  <a:cubicBezTo>
                    <a:pt x="23" y="76"/>
                    <a:pt x="27" y="76"/>
                    <a:pt x="31" y="75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18" y="60"/>
                    <a:pt x="18" y="60"/>
                    <a:pt x="18" y="60"/>
                  </a:cubicBezTo>
                  <a:lnTo>
                    <a:pt x="18" y="77"/>
                  </a:lnTo>
                  <a:close/>
                  <a:moveTo>
                    <a:pt x="47" y="104"/>
                  </a:moveTo>
                  <a:cubicBezTo>
                    <a:pt x="47" y="94"/>
                    <a:pt x="47" y="94"/>
                    <a:pt x="47" y="94"/>
                  </a:cubicBezTo>
                  <a:cubicBezTo>
                    <a:pt x="55" y="87"/>
                    <a:pt x="60" y="78"/>
                    <a:pt x="61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3" y="84"/>
                    <a:pt x="64" y="97"/>
                    <a:pt x="47" y="104"/>
                  </a:cubicBezTo>
                  <a:close/>
                  <a:moveTo>
                    <a:pt x="54" y="58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6" y="52"/>
                    <a:pt x="100" y="58"/>
                    <a:pt x="89" y="58"/>
                  </a:cubicBezTo>
                  <a:lnTo>
                    <a:pt x="54" y="58"/>
                  </a:lnTo>
                  <a:close/>
                  <a:moveTo>
                    <a:pt x="68" y="48"/>
                  </a:moveTo>
                  <a:cubicBezTo>
                    <a:pt x="83" y="48"/>
                    <a:pt x="83" y="48"/>
                    <a:pt x="83" y="48"/>
                  </a:cubicBezTo>
                  <a:cubicBezTo>
                    <a:pt x="88" y="48"/>
                    <a:pt x="91" y="46"/>
                    <a:pt x="91" y="40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68" y="11"/>
                    <a:pt x="68" y="11"/>
                    <a:pt x="68" y="11"/>
                  </a:cubicBezTo>
                  <a:lnTo>
                    <a:pt x="68" y="48"/>
                  </a:lnTo>
                  <a:close/>
                  <a:moveTo>
                    <a:pt x="111" y="104"/>
                  </a:moveTo>
                  <a:cubicBezTo>
                    <a:pt x="95" y="96"/>
                    <a:pt x="85" y="83"/>
                    <a:pt x="83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9" y="78"/>
                    <a:pt x="103" y="87"/>
                    <a:pt x="111" y="94"/>
                  </a:cubicBezTo>
                  <a:lnTo>
                    <a:pt x="111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40"/>
            <p:cNvSpPr>
              <a:spLocks noEditPoints="1"/>
            </p:cNvSpPr>
            <p:nvPr/>
          </p:nvSpPr>
          <p:spPr bwMode="auto">
            <a:xfrm>
              <a:off x="2317" y="2279"/>
              <a:ext cx="259" cy="245"/>
            </a:xfrm>
            <a:custGeom>
              <a:avLst/>
              <a:gdLst>
                <a:gd name="T0" fmla="*/ 0 w 110"/>
                <a:gd name="T1" fmla="*/ 104 h 104"/>
                <a:gd name="T2" fmla="*/ 0 w 110"/>
                <a:gd name="T3" fmla="*/ 94 h 104"/>
                <a:gd name="T4" fmla="*/ 32 w 110"/>
                <a:gd name="T5" fmla="*/ 94 h 104"/>
                <a:gd name="T6" fmla="*/ 32 w 110"/>
                <a:gd name="T7" fmla="*/ 0 h 104"/>
                <a:gd name="T8" fmla="*/ 47 w 110"/>
                <a:gd name="T9" fmla="*/ 0 h 104"/>
                <a:gd name="T10" fmla="*/ 47 w 110"/>
                <a:gd name="T11" fmla="*/ 94 h 104"/>
                <a:gd name="T12" fmla="*/ 63 w 110"/>
                <a:gd name="T13" fmla="*/ 94 h 104"/>
                <a:gd name="T14" fmla="*/ 63 w 110"/>
                <a:gd name="T15" fmla="*/ 0 h 104"/>
                <a:gd name="T16" fmla="*/ 77 w 110"/>
                <a:gd name="T17" fmla="*/ 0 h 104"/>
                <a:gd name="T18" fmla="*/ 77 w 110"/>
                <a:gd name="T19" fmla="*/ 94 h 104"/>
                <a:gd name="T20" fmla="*/ 110 w 110"/>
                <a:gd name="T21" fmla="*/ 94 h 104"/>
                <a:gd name="T22" fmla="*/ 110 w 110"/>
                <a:gd name="T23" fmla="*/ 104 h 104"/>
                <a:gd name="T24" fmla="*/ 0 w 110"/>
                <a:gd name="T25" fmla="*/ 104 h 104"/>
                <a:gd name="T26" fmla="*/ 12 w 110"/>
                <a:gd name="T27" fmla="*/ 71 h 104"/>
                <a:gd name="T28" fmla="*/ 2 w 110"/>
                <a:gd name="T29" fmla="*/ 19 h 104"/>
                <a:gd name="T30" fmla="*/ 17 w 110"/>
                <a:gd name="T31" fmla="*/ 19 h 104"/>
                <a:gd name="T32" fmla="*/ 25 w 110"/>
                <a:gd name="T33" fmla="*/ 71 h 104"/>
                <a:gd name="T34" fmla="*/ 12 w 110"/>
                <a:gd name="T35" fmla="*/ 71 h 104"/>
                <a:gd name="T36" fmla="*/ 85 w 110"/>
                <a:gd name="T37" fmla="*/ 71 h 104"/>
                <a:gd name="T38" fmla="*/ 93 w 110"/>
                <a:gd name="T39" fmla="*/ 19 h 104"/>
                <a:gd name="T40" fmla="*/ 108 w 110"/>
                <a:gd name="T41" fmla="*/ 19 h 104"/>
                <a:gd name="T42" fmla="*/ 97 w 110"/>
                <a:gd name="T43" fmla="*/ 71 h 104"/>
                <a:gd name="T44" fmla="*/ 85 w 110"/>
                <a:gd name="T4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04">
                  <a:moveTo>
                    <a:pt x="0" y="10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0" y="104"/>
                  </a:lnTo>
                  <a:close/>
                  <a:moveTo>
                    <a:pt x="12" y="71"/>
                  </a:moveTo>
                  <a:cubicBezTo>
                    <a:pt x="8" y="59"/>
                    <a:pt x="5" y="41"/>
                    <a:pt x="2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35"/>
                    <a:pt x="21" y="52"/>
                    <a:pt x="25" y="71"/>
                  </a:cubicBezTo>
                  <a:lnTo>
                    <a:pt x="12" y="71"/>
                  </a:lnTo>
                  <a:close/>
                  <a:moveTo>
                    <a:pt x="85" y="71"/>
                  </a:moveTo>
                  <a:cubicBezTo>
                    <a:pt x="89" y="55"/>
                    <a:pt x="92" y="38"/>
                    <a:pt x="93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41"/>
                    <a:pt x="102" y="59"/>
                    <a:pt x="97" y="71"/>
                  </a:cubicBezTo>
                  <a:lnTo>
                    <a:pt x="85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1"/>
            <p:cNvSpPr>
              <a:spLocks noEditPoints="1"/>
            </p:cNvSpPr>
            <p:nvPr/>
          </p:nvSpPr>
          <p:spPr bwMode="auto">
            <a:xfrm>
              <a:off x="2614" y="2276"/>
              <a:ext cx="253" cy="262"/>
            </a:xfrm>
            <a:custGeom>
              <a:avLst/>
              <a:gdLst>
                <a:gd name="T0" fmla="*/ 0 w 107"/>
                <a:gd name="T1" fmla="*/ 110 h 111"/>
                <a:gd name="T2" fmla="*/ 0 w 107"/>
                <a:gd name="T3" fmla="*/ 5 h 111"/>
                <a:gd name="T4" fmla="*/ 35 w 107"/>
                <a:gd name="T5" fmla="*/ 5 h 111"/>
                <a:gd name="T6" fmla="*/ 35 w 107"/>
                <a:gd name="T7" fmla="*/ 15 h 111"/>
                <a:gd name="T8" fmla="*/ 27 w 107"/>
                <a:gd name="T9" fmla="*/ 46 h 111"/>
                <a:gd name="T10" fmla="*/ 35 w 107"/>
                <a:gd name="T11" fmla="*/ 71 h 111"/>
                <a:gd name="T12" fmla="*/ 14 w 107"/>
                <a:gd name="T13" fmla="*/ 94 h 111"/>
                <a:gd name="T14" fmla="*/ 14 w 107"/>
                <a:gd name="T15" fmla="*/ 83 h 111"/>
                <a:gd name="T16" fmla="*/ 24 w 107"/>
                <a:gd name="T17" fmla="*/ 69 h 111"/>
                <a:gd name="T18" fmla="*/ 15 w 107"/>
                <a:gd name="T19" fmla="*/ 46 h 111"/>
                <a:gd name="T20" fmla="*/ 23 w 107"/>
                <a:gd name="T21" fmla="*/ 15 h 111"/>
                <a:gd name="T22" fmla="*/ 12 w 107"/>
                <a:gd name="T23" fmla="*/ 15 h 111"/>
                <a:gd name="T24" fmla="*/ 12 w 107"/>
                <a:gd name="T25" fmla="*/ 110 h 111"/>
                <a:gd name="T26" fmla="*/ 0 w 107"/>
                <a:gd name="T27" fmla="*/ 110 h 111"/>
                <a:gd name="T28" fmla="*/ 88 w 107"/>
                <a:gd name="T29" fmla="*/ 108 h 111"/>
                <a:gd name="T30" fmla="*/ 74 w 107"/>
                <a:gd name="T31" fmla="*/ 94 h 111"/>
                <a:gd name="T32" fmla="*/ 74 w 107"/>
                <a:gd name="T33" fmla="*/ 66 h 111"/>
                <a:gd name="T34" fmla="*/ 65 w 107"/>
                <a:gd name="T35" fmla="*/ 66 h 111"/>
                <a:gd name="T36" fmla="*/ 35 w 107"/>
                <a:gd name="T37" fmla="*/ 111 h 111"/>
                <a:gd name="T38" fmla="*/ 35 w 107"/>
                <a:gd name="T39" fmla="*/ 101 h 111"/>
                <a:gd name="T40" fmla="*/ 51 w 107"/>
                <a:gd name="T41" fmla="*/ 66 h 111"/>
                <a:gd name="T42" fmla="*/ 38 w 107"/>
                <a:gd name="T43" fmla="*/ 66 h 111"/>
                <a:gd name="T44" fmla="*/ 38 w 107"/>
                <a:gd name="T45" fmla="*/ 57 h 111"/>
                <a:gd name="T46" fmla="*/ 105 w 107"/>
                <a:gd name="T47" fmla="*/ 57 h 111"/>
                <a:gd name="T48" fmla="*/ 105 w 107"/>
                <a:gd name="T49" fmla="*/ 66 h 111"/>
                <a:gd name="T50" fmla="*/ 88 w 107"/>
                <a:gd name="T51" fmla="*/ 66 h 111"/>
                <a:gd name="T52" fmla="*/ 88 w 107"/>
                <a:gd name="T53" fmla="*/ 94 h 111"/>
                <a:gd name="T54" fmla="*/ 92 w 107"/>
                <a:gd name="T55" fmla="*/ 98 h 111"/>
                <a:gd name="T56" fmla="*/ 94 w 107"/>
                <a:gd name="T57" fmla="*/ 98 h 111"/>
                <a:gd name="T58" fmla="*/ 98 w 107"/>
                <a:gd name="T59" fmla="*/ 94 h 111"/>
                <a:gd name="T60" fmla="*/ 98 w 107"/>
                <a:gd name="T61" fmla="*/ 89 h 111"/>
                <a:gd name="T62" fmla="*/ 107 w 107"/>
                <a:gd name="T63" fmla="*/ 89 h 111"/>
                <a:gd name="T64" fmla="*/ 107 w 107"/>
                <a:gd name="T65" fmla="*/ 95 h 111"/>
                <a:gd name="T66" fmla="*/ 95 w 107"/>
                <a:gd name="T67" fmla="*/ 108 h 111"/>
                <a:gd name="T68" fmla="*/ 88 w 107"/>
                <a:gd name="T69" fmla="*/ 108 h 111"/>
                <a:gd name="T70" fmla="*/ 38 w 107"/>
                <a:gd name="T71" fmla="*/ 29 h 111"/>
                <a:gd name="T72" fmla="*/ 38 w 107"/>
                <a:gd name="T73" fmla="*/ 10 h 111"/>
                <a:gd name="T74" fmla="*/ 63 w 107"/>
                <a:gd name="T75" fmla="*/ 10 h 111"/>
                <a:gd name="T76" fmla="*/ 63 w 107"/>
                <a:gd name="T77" fmla="*/ 0 h 111"/>
                <a:gd name="T78" fmla="*/ 79 w 107"/>
                <a:gd name="T79" fmla="*/ 0 h 111"/>
                <a:gd name="T80" fmla="*/ 79 w 107"/>
                <a:gd name="T81" fmla="*/ 10 h 111"/>
                <a:gd name="T82" fmla="*/ 104 w 107"/>
                <a:gd name="T83" fmla="*/ 10 h 111"/>
                <a:gd name="T84" fmla="*/ 104 w 107"/>
                <a:gd name="T85" fmla="*/ 29 h 111"/>
                <a:gd name="T86" fmla="*/ 91 w 107"/>
                <a:gd name="T87" fmla="*/ 29 h 111"/>
                <a:gd name="T88" fmla="*/ 91 w 107"/>
                <a:gd name="T89" fmla="*/ 19 h 111"/>
                <a:gd name="T90" fmla="*/ 51 w 107"/>
                <a:gd name="T91" fmla="*/ 19 h 111"/>
                <a:gd name="T92" fmla="*/ 51 w 107"/>
                <a:gd name="T93" fmla="*/ 29 h 111"/>
                <a:gd name="T94" fmla="*/ 38 w 107"/>
                <a:gd name="T95" fmla="*/ 29 h 111"/>
                <a:gd name="T96" fmla="*/ 44 w 107"/>
                <a:gd name="T97" fmla="*/ 44 h 111"/>
                <a:gd name="T98" fmla="*/ 44 w 107"/>
                <a:gd name="T99" fmla="*/ 34 h 111"/>
                <a:gd name="T100" fmla="*/ 99 w 107"/>
                <a:gd name="T101" fmla="*/ 34 h 111"/>
                <a:gd name="T102" fmla="*/ 99 w 107"/>
                <a:gd name="T103" fmla="*/ 44 h 111"/>
                <a:gd name="T104" fmla="*/ 44 w 107"/>
                <a:gd name="T105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" h="111">
                  <a:moveTo>
                    <a:pt x="0" y="1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27"/>
                    <a:pt x="32" y="37"/>
                    <a:pt x="27" y="46"/>
                  </a:cubicBezTo>
                  <a:cubicBezTo>
                    <a:pt x="32" y="52"/>
                    <a:pt x="35" y="61"/>
                    <a:pt x="35" y="71"/>
                  </a:cubicBezTo>
                  <a:cubicBezTo>
                    <a:pt x="35" y="87"/>
                    <a:pt x="28" y="94"/>
                    <a:pt x="14" y="94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21" y="83"/>
                    <a:pt x="24" y="79"/>
                    <a:pt x="24" y="69"/>
                  </a:cubicBezTo>
                  <a:cubicBezTo>
                    <a:pt x="24" y="60"/>
                    <a:pt x="21" y="52"/>
                    <a:pt x="15" y="46"/>
                  </a:cubicBezTo>
                  <a:cubicBezTo>
                    <a:pt x="20" y="37"/>
                    <a:pt x="22" y="27"/>
                    <a:pt x="2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10"/>
                    <a:pt x="12" y="110"/>
                    <a:pt x="12" y="110"/>
                  </a:cubicBezTo>
                  <a:lnTo>
                    <a:pt x="0" y="110"/>
                  </a:lnTo>
                  <a:close/>
                  <a:moveTo>
                    <a:pt x="88" y="108"/>
                  </a:moveTo>
                  <a:cubicBezTo>
                    <a:pt x="78" y="108"/>
                    <a:pt x="74" y="103"/>
                    <a:pt x="74" y="94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88"/>
                    <a:pt x="55" y="103"/>
                    <a:pt x="35" y="11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46" y="94"/>
                    <a:pt x="51" y="83"/>
                    <a:pt x="51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97"/>
                    <a:pt x="89" y="98"/>
                    <a:pt x="92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7" y="98"/>
                    <a:pt x="98" y="97"/>
                    <a:pt x="98" y="94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7" y="89"/>
                    <a:pt x="107" y="89"/>
                    <a:pt x="107" y="89"/>
                  </a:cubicBezTo>
                  <a:cubicBezTo>
                    <a:pt x="107" y="95"/>
                    <a:pt x="107" y="95"/>
                    <a:pt x="107" y="95"/>
                  </a:cubicBezTo>
                  <a:cubicBezTo>
                    <a:pt x="107" y="104"/>
                    <a:pt x="103" y="108"/>
                    <a:pt x="95" y="108"/>
                  </a:cubicBezTo>
                  <a:lnTo>
                    <a:pt x="88" y="108"/>
                  </a:lnTo>
                  <a:close/>
                  <a:moveTo>
                    <a:pt x="38" y="29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29"/>
                    <a:pt x="51" y="29"/>
                    <a:pt x="51" y="29"/>
                  </a:cubicBezTo>
                  <a:lnTo>
                    <a:pt x="38" y="29"/>
                  </a:lnTo>
                  <a:close/>
                  <a:moveTo>
                    <a:pt x="44" y="4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44"/>
                    <a:pt x="99" y="44"/>
                    <a:pt x="99" y="44"/>
                  </a:cubicBezTo>
                  <a:lnTo>
                    <a:pt x="4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2"/>
            <p:cNvSpPr>
              <a:spLocks noEditPoints="1"/>
            </p:cNvSpPr>
            <p:nvPr/>
          </p:nvSpPr>
          <p:spPr bwMode="auto">
            <a:xfrm>
              <a:off x="2891" y="2276"/>
              <a:ext cx="264" cy="260"/>
            </a:xfrm>
            <a:custGeom>
              <a:avLst/>
              <a:gdLst>
                <a:gd name="T0" fmla="*/ 2 w 112"/>
                <a:gd name="T1" fmla="*/ 26 h 110"/>
                <a:gd name="T2" fmla="*/ 2 w 112"/>
                <a:gd name="T3" fmla="*/ 16 h 110"/>
                <a:gd name="T4" fmla="*/ 14 w 112"/>
                <a:gd name="T5" fmla="*/ 16 h 110"/>
                <a:gd name="T6" fmla="*/ 14 w 112"/>
                <a:gd name="T7" fmla="*/ 0 h 110"/>
                <a:gd name="T8" fmla="*/ 28 w 112"/>
                <a:gd name="T9" fmla="*/ 0 h 110"/>
                <a:gd name="T10" fmla="*/ 28 w 112"/>
                <a:gd name="T11" fmla="*/ 16 h 110"/>
                <a:gd name="T12" fmla="*/ 38 w 112"/>
                <a:gd name="T13" fmla="*/ 16 h 110"/>
                <a:gd name="T14" fmla="*/ 38 w 112"/>
                <a:gd name="T15" fmla="*/ 26 h 110"/>
                <a:gd name="T16" fmla="*/ 28 w 112"/>
                <a:gd name="T17" fmla="*/ 26 h 110"/>
                <a:gd name="T18" fmla="*/ 39 w 112"/>
                <a:gd name="T19" fmla="*/ 57 h 110"/>
                <a:gd name="T20" fmla="*/ 39 w 112"/>
                <a:gd name="T21" fmla="*/ 72 h 110"/>
                <a:gd name="T22" fmla="*/ 28 w 112"/>
                <a:gd name="T23" fmla="*/ 55 h 110"/>
                <a:gd name="T24" fmla="*/ 28 w 112"/>
                <a:gd name="T25" fmla="*/ 110 h 110"/>
                <a:gd name="T26" fmla="*/ 14 w 112"/>
                <a:gd name="T27" fmla="*/ 110 h 110"/>
                <a:gd name="T28" fmla="*/ 14 w 112"/>
                <a:gd name="T29" fmla="*/ 60 h 110"/>
                <a:gd name="T30" fmla="*/ 0 w 112"/>
                <a:gd name="T31" fmla="*/ 86 h 110"/>
                <a:gd name="T32" fmla="*/ 0 w 112"/>
                <a:gd name="T33" fmla="*/ 70 h 110"/>
                <a:gd name="T34" fmla="*/ 13 w 112"/>
                <a:gd name="T35" fmla="*/ 26 h 110"/>
                <a:gd name="T36" fmla="*/ 2 w 112"/>
                <a:gd name="T37" fmla="*/ 26 h 110"/>
                <a:gd name="T38" fmla="*/ 112 w 112"/>
                <a:gd name="T39" fmla="*/ 110 h 110"/>
                <a:gd name="T40" fmla="*/ 75 w 112"/>
                <a:gd name="T41" fmla="*/ 93 h 110"/>
                <a:gd name="T42" fmla="*/ 38 w 112"/>
                <a:gd name="T43" fmla="*/ 110 h 110"/>
                <a:gd name="T44" fmla="*/ 38 w 112"/>
                <a:gd name="T45" fmla="*/ 100 h 110"/>
                <a:gd name="T46" fmla="*/ 66 w 112"/>
                <a:gd name="T47" fmla="*/ 85 h 110"/>
                <a:gd name="T48" fmla="*/ 48 w 112"/>
                <a:gd name="T49" fmla="*/ 50 h 110"/>
                <a:gd name="T50" fmla="*/ 62 w 112"/>
                <a:gd name="T51" fmla="*/ 50 h 110"/>
                <a:gd name="T52" fmla="*/ 75 w 112"/>
                <a:gd name="T53" fmla="*/ 76 h 110"/>
                <a:gd name="T54" fmla="*/ 88 w 112"/>
                <a:gd name="T55" fmla="*/ 50 h 110"/>
                <a:gd name="T56" fmla="*/ 103 w 112"/>
                <a:gd name="T57" fmla="*/ 50 h 110"/>
                <a:gd name="T58" fmla="*/ 84 w 112"/>
                <a:gd name="T59" fmla="*/ 85 h 110"/>
                <a:gd name="T60" fmla="*/ 112 w 112"/>
                <a:gd name="T61" fmla="*/ 100 h 110"/>
                <a:gd name="T62" fmla="*/ 112 w 112"/>
                <a:gd name="T63" fmla="*/ 110 h 110"/>
                <a:gd name="T64" fmla="*/ 40 w 112"/>
                <a:gd name="T65" fmla="*/ 49 h 110"/>
                <a:gd name="T66" fmla="*/ 40 w 112"/>
                <a:gd name="T67" fmla="*/ 41 h 110"/>
                <a:gd name="T68" fmla="*/ 57 w 112"/>
                <a:gd name="T69" fmla="*/ 25 h 110"/>
                <a:gd name="T70" fmla="*/ 71 w 112"/>
                <a:gd name="T71" fmla="*/ 25 h 110"/>
                <a:gd name="T72" fmla="*/ 40 w 112"/>
                <a:gd name="T73" fmla="*/ 49 h 110"/>
                <a:gd name="T74" fmla="*/ 42 w 112"/>
                <a:gd name="T75" fmla="*/ 20 h 110"/>
                <a:gd name="T76" fmla="*/ 42 w 112"/>
                <a:gd name="T77" fmla="*/ 11 h 110"/>
                <a:gd name="T78" fmla="*/ 68 w 112"/>
                <a:gd name="T79" fmla="*/ 11 h 110"/>
                <a:gd name="T80" fmla="*/ 68 w 112"/>
                <a:gd name="T81" fmla="*/ 0 h 110"/>
                <a:gd name="T82" fmla="*/ 84 w 112"/>
                <a:gd name="T83" fmla="*/ 0 h 110"/>
                <a:gd name="T84" fmla="*/ 84 w 112"/>
                <a:gd name="T85" fmla="*/ 11 h 110"/>
                <a:gd name="T86" fmla="*/ 111 w 112"/>
                <a:gd name="T87" fmla="*/ 11 h 110"/>
                <a:gd name="T88" fmla="*/ 111 w 112"/>
                <a:gd name="T89" fmla="*/ 20 h 110"/>
                <a:gd name="T90" fmla="*/ 42 w 112"/>
                <a:gd name="T91" fmla="*/ 20 h 110"/>
                <a:gd name="T92" fmla="*/ 112 w 112"/>
                <a:gd name="T93" fmla="*/ 49 h 110"/>
                <a:gd name="T94" fmla="*/ 80 w 112"/>
                <a:gd name="T95" fmla="*/ 25 h 110"/>
                <a:gd name="T96" fmla="*/ 95 w 112"/>
                <a:gd name="T97" fmla="*/ 25 h 110"/>
                <a:gd name="T98" fmla="*/ 112 w 112"/>
                <a:gd name="T99" fmla="*/ 41 h 110"/>
                <a:gd name="T100" fmla="*/ 112 w 112"/>
                <a:gd name="T101" fmla="*/ 4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110">
                  <a:moveTo>
                    <a:pt x="2" y="2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1" y="39"/>
                    <a:pt x="34" y="49"/>
                    <a:pt x="39" y="57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4" y="66"/>
                    <a:pt x="31" y="61"/>
                    <a:pt x="28" y="55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1" y="67"/>
                    <a:pt x="6" y="76"/>
                    <a:pt x="0" y="86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" y="57"/>
                    <a:pt x="11" y="42"/>
                    <a:pt x="13" y="26"/>
                  </a:cubicBezTo>
                  <a:lnTo>
                    <a:pt x="2" y="26"/>
                  </a:lnTo>
                  <a:close/>
                  <a:moveTo>
                    <a:pt x="112" y="110"/>
                  </a:moveTo>
                  <a:cubicBezTo>
                    <a:pt x="96" y="104"/>
                    <a:pt x="84" y="99"/>
                    <a:pt x="75" y="93"/>
                  </a:cubicBezTo>
                  <a:cubicBezTo>
                    <a:pt x="67" y="99"/>
                    <a:pt x="54" y="104"/>
                    <a:pt x="38" y="11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50" y="96"/>
                    <a:pt x="59" y="91"/>
                    <a:pt x="66" y="85"/>
                  </a:cubicBezTo>
                  <a:cubicBezTo>
                    <a:pt x="58" y="76"/>
                    <a:pt x="52" y="65"/>
                    <a:pt x="48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6" y="62"/>
                    <a:pt x="70" y="71"/>
                    <a:pt x="75" y="76"/>
                  </a:cubicBezTo>
                  <a:cubicBezTo>
                    <a:pt x="81" y="69"/>
                    <a:pt x="85" y="61"/>
                    <a:pt x="88" y="50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98" y="65"/>
                    <a:pt x="92" y="77"/>
                    <a:pt x="84" y="85"/>
                  </a:cubicBezTo>
                  <a:cubicBezTo>
                    <a:pt x="91" y="91"/>
                    <a:pt x="100" y="96"/>
                    <a:pt x="112" y="100"/>
                  </a:cubicBezTo>
                  <a:lnTo>
                    <a:pt x="112" y="110"/>
                  </a:lnTo>
                  <a:close/>
                  <a:moveTo>
                    <a:pt x="40" y="49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49" y="38"/>
                    <a:pt x="55" y="32"/>
                    <a:pt x="57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67" y="39"/>
                    <a:pt x="56" y="47"/>
                    <a:pt x="40" y="49"/>
                  </a:cubicBezTo>
                  <a:close/>
                  <a:moveTo>
                    <a:pt x="42" y="20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20"/>
                    <a:pt x="111" y="20"/>
                    <a:pt x="111" y="20"/>
                  </a:cubicBezTo>
                  <a:lnTo>
                    <a:pt x="42" y="20"/>
                  </a:lnTo>
                  <a:close/>
                  <a:moveTo>
                    <a:pt x="112" y="49"/>
                  </a:moveTo>
                  <a:cubicBezTo>
                    <a:pt x="95" y="47"/>
                    <a:pt x="84" y="39"/>
                    <a:pt x="80" y="25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8" y="33"/>
                    <a:pt x="103" y="38"/>
                    <a:pt x="112" y="41"/>
                  </a:cubicBezTo>
                  <a:lnTo>
                    <a:pt x="112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3"/>
            <p:cNvSpPr>
              <a:spLocks noEditPoints="1"/>
            </p:cNvSpPr>
            <p:nvPr/>
          </p:nvSpPr>
          <p:spPr bwMode="auto">
            <a:xfrm>
              <a:off x="3181" y="2276"/>
              <a:ext cx="262" cy="260"/>
            </a:xfrm>
            <a:custGeom>
              <a:avLst/>
              <a:gdLst>
                <a:gd name="T0" fmla="*/ 1 w 111"/>
                <a:gd name="T1" fmla="*/ 27 h 110"/>
                <a:gd name="T2" fmla="*/ 1 w 111"/>
                <a:gd name="T3" fmla="*/ 17 h 110"/>
                <a:gd name="T4" fmla="*/ 13 w 111"/>
                <a:gd name="T5" fmla="*/ 17 h 110"/>
                <a:gd name="T6" fmla="*/ 13 w 111"/>
                <a:gd name="T7" fmla="*/ 0 h 110"/>
                <a:gd name="T8" fmla="*/ 28 w 111"/>
                <a:gd name="T9" fmla="*/ 0 h 110"/>
                <a:gd name="T10" fmla="*/ 28 w 111"/>
                <a:gd name="T11" fmla="*/ 17 h 110"/>
                <a:gd name="T12" fmla="*/ 37 w 111"/>
                <a:gd name="T13" fmla="*/ 17 h 110"/>
                <a:gd name="T14" fmla="*/ 37 w 111"/>
                <a:gd name="T15" fmla="*/ 27 h 110"/>
                <a:gd name="T16" fmla="*/ 28 w 111"/>
                <a:gd name="T17" fmla="*/ 27 h 110"/>
                <a:gd name="T18" fmla="*/ 28 w 111"/>
                <a:gd name="T19" fmla="*/ 51 h 110"/>
                <a:gd name="T20" fmla="*/ 38 w 111"/>
                <a:gd name="T21" fmla="*/ 48 h 110"/>
                <a:gd name="T22" fmla="*/ 38 w 111"/>
                <a:gd name="T23" fmla="*/ 58 h 110"/>
                <a:gd name="T24" fmla="*/ 35 w 111"/>
                <a:gd name="T25" fmla="*/ 59 h 110"/>
                <a:gd name="T26" fmla="*/ 28 w 111"/>
                <a:gd name="T27" fmla="*/ 62 h 110"/>
                <a:gd name="T28" fmla="*/ 28 w 111"/>
                <a:gd name="T29" fmla="*/ 95 h 110"/>
                <a:gd name="T30" fmla="*/ 13 w 111"/>
                <a:gd name="T31" fmla="*/ 109 h 110"/>
                <a:gd name="T32" fmla="*/ 3 w 111"/>
                <a:gd name="T33" fmla="*/ 109 h 110"/>
                <a:gd name="T34" fmla="*/ 3 w 111"/>
                <a:gd name="T35" fmla="*/ 99 h 110"/>
                <a:gd name="T36" fmla="*/ 8 w 111"/>
                <a:gd name="T37" fmla="*/ 99 h 110"/>
                <a:gd name="T38" fmla="*/ 13 w 111"/>
                <a:gd name="T39" fmla="*/ 95 h 110"/>
                <a:gd name="T40" fmla="*/ 13 w 111"/>
                <a:gd name="T41" fmla="*/ 66 h 110"/>
                <a:gd name="T42" fmla="*/ 8 w 111"/>
                <a:gd name="T43" fmla="*/ 67 h 110"/>
                <a:gd name="T44" fmla="*/ 0 w 111"/>
                <a:gd name="T45" fmla="*/ 68 h 110"/>
                <a:gd name="T46" fmla="*/ 0 w 111"/>
                <a:gd name="T47" fmla="*/ 55 h 110"/>
                <a:gd name="T48" fmla="*/ 13 w 111"/>
                <a:gd name="T49" fmla="*/ 54 h 110"/>
                <a:gd name="T50" fmla="*/ 13 w 111"/>
                <a:gd name="T51" fmla="*/ 27 h 110"/>
                <a:gd name="T52" fmla="*/ 1 w 111"/>
                <a:gd name="T53" fmla="*/ 27 h 110"/>
                <a:gd name="T54" fmla="*/ 42 w 111"/>
                <a:gd name="T55" fmla="*/ 23 h 110"/>
                <a:gd name="T56" fmla="*/ 42 w 111"/>
                <a:gd name="T57" fmla="*/ 13 h 110"/>
                <a:gd name="T58" fmla="*/ 66 w 111"/>
                <a:gd name="T59" fmla="*/ 13 h 110"/>
                <a:gd name="T60" fmla="*/ 66 w 111"/>
                <a:gd name="T61" fmla="*/ 0 h 110"/>
                <a:gd name="T62" fmla="*/ 82 w 111"/>
                <a:gd name="T63" fmla="*/ 0 h 110"/>
                <a:gd name="T64" fmla="*/ 82 w 111"/>
                <a:gd name="T65" fmla="*/ 13 h 110"/>
                <a:gd name="T66" fmla="*/ 110 w 111"/>
                <a:gd name="T67" fmla="*/ 13 h 110"/>
                <a:gd name="T68" fmla="*/ 110 w 111"/>
                <a:gd name="T69" fmla="*/ 23 h 110"/>
                <a:gd name="T70" fmla="*/ 82 w 111"/>
                <a:gd name="T71" fmla="*/ 23 h 110"/>
                <a:gd name="T72" fmla="*/ 82 w 111"/>
                <a:gd name="T73" fmla="*/ 40 h 110"/>
                <a:gd name="T74" fmla="*/ 107 w 111"/>
                <a:gd name="T75" fmla="*/ 40 h 110"/>
                <a:gd name="T76" fmla="*/ 107 w 111"/>
                <a:gd name="T77" fmla="*/ 50 h 110"/>
                <a:gd name="T78" fmla="*/ 85 w 111"/>
                <a:gd name="T79" fmla="*/ 87 h 110"/>
                <a:gd name="T80" fmla="*/ 111 w 111"/>
                <a:gd name="T81" fmla="*/ 100 h 110"/>
                <a:gd name="T82" fmla="*/ 111 w 111"/>
                <a:gd name="T83" fmla="*/ 110 h 110"/>
                <a:gd name="T84" fmla="*/ 74 w 111"/>
                <a:gd name="T85" fmla="*/ 95 h 110"/>
                <a:gd name="T86" fmla="*/ 36 w 111"/>
                <a:gd name="T87" fmla="*/ 110 h 110"/>
                <a:gd name="T88" fmla="*/ 36 w 111"/>
                <a:gd name="T89" fmla="*/ 101 h 110"/>
                <a:gd name="T90" fmla="*/ 64 w 111"/>
                <a:gd name="T91" fmla="*/ 87 h 110"/>
                <a:gd name="T92" fmla="*/ 44 w 111"/>
                <a:gd name="T93" fmla="*/ 55 h 110"/>
                <a:gd name="T94" fmla="*/ 59 w 111"/>
                <a:gd name="T95" fmla="*/ 55 h 110"/>
                <a:gd name="T96" fmla="*/ 75 w 111"/>
                <a:gd name="T97" fmla="*/ 78 h 110"/>
                <a:gd name="T98" fmla="*/ 91 w 111"/>
                <a:gd name="T99" fmla="*/ 50 h 110"/>
                <a:gd name="T100" fmla="*/ 42 w 111"/>
                <a:gd name="T101" fmla="*/ 50 h 110"/>
                <a:gd name="T102" fmla="*/ 42 w 111"/>
                <a:gd name="T103" fmla="*/ 40 h 110"/>
                <a:gd name="T104" fmla="*/ 66 w 111"/>
                <a:gd name="T105" fmla="*/ 40 h 110"/>
                <a:gd name="T106" fmla="*/ 66 w 111"/>
                <a:gd name="T107" fmla="*/ 23 h 110"/>
                <a:gd name="T108" fmla="*/ 42 w 111"/>
                <a:gd name="T109" fmla="*/ 2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110">
                  <a:moveTo>
                    <a:pt x="1" y="2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31" y="50"/>
                    <a:pt x="34" y="49"/>
                    <a:pt x="38" y="4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6" y="58"/>
                    <a:pt x="35" y="59"/>
                  </a:cubicBezTo>
                  <a:cubicBezTo>
                    <a:pt x="33" y="60"/>
                    <a:pt x="31" y="61"/>
                    <a:pt x="28" y="62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8" y="105"/>
                    <a:pt x="23" y="109"/>
                    <a:pt x="1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11" y="100"/>
                    <a:pt x="13" y="98"/>
                    <a:pt x="13" y="9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2" y="66"/>
                    <a:pt x="10" y="66"/>
                    <a:pt x="8" y="67"/>
                  </a:cubicBezTo>
                  <a:cubicBezTo>
                    <a:pt x="4" y="67"/>
                    <a:pt x="2" y="68"/>
                    <a:pt x="0" y="68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5" y="55"/>
                    <a:pt x="9" y="54"/>
                    <a:pt x="13" y="54"/>
                  </a:cubicBezTo>
                  <a:cubicBezTo>
                    <a:pt x="13" y="27"/>
                    <a:pt x="13" y="27"/>
                    <a:pt x="13" y="27"/>
                  </a:cubicBezTo>
                  <a:lnTo>
                    <a:pt x="1" y="27"/>
                  </a:lnTo>
                  <a:close/>
                  <a:moveTo>
                    <a:pt x="42" y="23"/>
                  </a:moveTo>
                  <a:cubicBezTo>
                    <a:pt x="42" y="13"/>
                    <a:pt x="42" y="13"/>
                    <a:pt x="42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1" y="66"/>
                    <a:pt x="94" y="78"/>
                    <a:pt x="85" y="87"/>
                  </a:cubicBezTo>
                  <a:cubicBezTo>
                    <a:pt x="92" y="92"/>
                    <a:pt x="100" y="97"/>
                    <a:pt x="111" y="10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6" y="106"/>
                    <a:pt x="84" y="101"/>
                    <a:pt x="74" y="95"/>
                  </a:cubicBezTo>
                  <a:cubicBezTo>
                    <a:pt x="64" y="100"/>
                    <a:pt x="52" y="106"/>
                    <a:pt x="36" y="110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48" y="97"/>
                    <a:pt x="57" y="92"/>
                    <a:pt x="64" y="87"/>
                  </a:cubicBezTo>
                  <a:cubicBezTo>
                    <a:pt x="56" y="79"/>
                    <a:pt x="49" y="68"/>
                    <a:pt x="44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4" y="64"/>
                    <a:pt x="69" y="72"/>
                    <a:pt x="75" y="78"/>
                  </a:cubicBezTo>
                  <a:cubicBezTo>
                    <a:pt x="81" y="72"/>
                    <a:pt x="86" y="62"/>
                    <a:pt x="9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23"/>
                    <a:pt x="66" y="23"/>
                    <a:pt x="66" y="23"/>
                  </a:cubicBezTo>
                  <a:lnTo>
                    <a:pt x="42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4"/>
            <p:cNvSpPr>
              <a:spLocks noEditPoints="1"/>
            </p:cNvSpPr>
            <p:nvPr/>
          </p:nvSpPr>
          <p:spPr bwMode="auto">
            <a:xfrm>
              <a:off x="3474" y="2276"/>
              <a:ext cx="258" cy="258"/>
            </a:xfrm>
            <a:custGeom>
              <a:avLst/>
              <a:gdLst>
                <a:gd name="T0" fmla="*/ 44 w 109"/>
                <a:gd name="T1" fmla="*/ 33 h 109"/>
                <a:gd name="T2" fmla="*/ 0 w 109"/>
                <a:gd name="T3" fmla="*/ 24 h 109"/>
                <a:gd name="T4" fmla="*/ 36 w 109"/>
                <a:gd name="T5" fmla="*/ 0 h 109"/>
                <a:gd name="T6" fmla="*/ 40 w 109"/>
                <a:gd name="T7" fmla="*/ 23 h 109"/>
                <a:gd name="T8" fmla="*/ 47 w 109"/>
                <a:gd name="T9" fmla="*/ 12 h 109"/>
                <a:gd name="T10" fmla="*/ 45 w 109"/>
                <a:gd name="T11" fmla="*/ 38 h 109"/>
                <a:gd name="T12" fmla="*/ 4 w 109"/>
                <a:gd name="T13" fmla="*/ 42 h 109"/>
                <a:gd name="T14" fmla="*/ 52 w 109"/>
                <a:gd name="T15" fmla="*/ 95 h 109"/>
                <a:gd name="T16" fmla="*/ 28 w 109"/>
                <a:gd name="T17" fmla="*/ 109 h 109"/>
                <a:gd name="T18" fmla="*/ 33 w 109"/>
                <a:gd name="T19" fmla="*/ 99 h 109"/>
                <a:gd name="T20" fmla="*/ 39 w 109"/>
                <a:gd name="T21" fmla="*/ 88 h 109"/>
                <a:gd name="T22" fmla="*/ 17 w 109"/>
                <a:gd name="T23" fmla="*/ 109 h 109"/>
                <a:gd name="T24" fmla="*/ 17 w 109"/>
                <a:gd name="T25" fmla="*/ 51 h 109"/>
                <a:gd name="T26" fmla="*/ 39 w 109"/>
                <a:gd name="T27" fmla="*/ 61 h 109"/>
                <a:gd name="T28" fmla="*/ 17 w 109"/>
                <a:gd name="T29" fmla="*/ 51 h 109"/>
                <a:gd name="T30" fmla="*/ 17 w 109"/>
                <a:gd name="T31" fmla="*/ 80 h 109"/>
                <a:gd name="T32" fmla="*/ 39 w 109"/>
                <a:gd name="T33" fmla="*/ 70 h 109"/>
                <a:gd name="T34" fmla="*/ 75 w 109"/>
                <a:gd name="T35" fmla="*/ 50 h 109"/>
                <a:gd name="T36" fmla="*/ 61 w 109"/>
                <a:gd name="T37" fmla="*/ 0 h 109"/>
                <a:gd name="T38" fmla="*/ 75 w 109"/>
                <a:gd name="T39" fmla="*/ 17 h 109"/>
                <a:gd name="T40" fmla="*/ 108 w 109"/>
                <a:gd name="T41" fmla="*/ 4 h 109"/>
                <a:gd name="T42" fmla="*/ 75 w 109"/>
                <a:gd name="T43" fmla="*/ 34 h 109"/>
                <a:gd name="T44" fmla="*/ 91 w 109"/>
                <a:gd name="T45" fmla="*/ 40 h 109"/>
                <a:gd name="T46" fmla="*/ 97 w 109"/>
                <a:gd name="T47" fmla="*/ 31 h 109"/>
                <a:gd name="T48" fmla="*/ 108 w 109"/>
                <a:gd name="T49" fmla="*/ 36 h 109"/>
                <a:gd name="T50" fmla="*/ 75 w 109"/>
                <a:gd name="T51" fmla="*/ 50 h 109"/>
                <a:gd name="T52" fmla="*/ 61 w 109"/>
                <a:gd name="T53" fmla="*/ 95 h 109"/>
                <a:gd name="T54" fmla="*/ 75 w 109"/>
                <a:gd name="T55" fmla="*/ 54 h 109"/>
                <a:gd name="T56" fmla="*/ 94 w 109"/>
                <a:gd name="T57" fmla="*/ 58 h 109"/>
                <a:gd name="T58" fmla="*/ 75 w 109"/>
                <a:gd name="T59" fmla="*/ 82 h 109"/>
                <a:gd name="T60" fmla="*/ 81 w 109"/>
                <a:gd name="T61" fmla="*/ 98 h 109"/>
                <a:gd name="T62" fmla="*/ 97 w 109"/>
                <a:gd name="T63" fmla="*/ 93 h 109"/>
                <a:gd name="T64" fmla="*/ 109 w 109"/>
                <a:gd name="T65" fmla="*/ 90 h 109"/>
                <a:gd name="T66" fmla="*/ 94 w 109"/>
                <a:gd name="T67" fmla="*/ 10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109">
                  <a:moveTo>
                    <a:pt x="45" y="38"/>
                  </a:moveTo>
                  <a:cubicBezTo>
                    <a:pt x="44" y="33"/>
                    <a:pt x="44" y="33"/>
                    <a:pt x="44" y="33"/>
                  </a:cubicBezTo>
                  <a:cubicBezTo>
                    <a:pt x="34" y="34"/>
                    <a:pt x="20" y="35"/>
                    <a:pt x="0" y="3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17"/>
                    <a:pt x="14" y="9"/>
                    <a:pt x="1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11"/>
                    <a:pt x="22" y="19"/>
                    <a:pt x="15" y="24"/>
                  </a:cubicBezTo>
                  <a:cubicBezTo>
                    <a:pt x="27" y="24"/>
                    <a:pt x="35" y="24"/>
                    <a:pt x="40" y="23"/>
                  </a:cubicBezTo>
                  <a:cubicBezTo>
                    <a:pt x="40" y="21"/>
                    <a:pt x="38" y="17"/>
                    <a:pt x="35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52" y="20"/>
                    <a:pt x="56" y="28"/>
                    <a:pt x="58" y="38"/>
                  </a:cubicBezTo>
                  <a:lnTo>
                    <a:pt x="45" y="38"/>
                  </a:lnTo>
                  <a:close/>
                  <a:moveTo>
                    <a:pt x="4" y="109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104"/>
                    <a:pt x="48" y="109"/>
                    <a:pt x="37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100"/>
                    <a:pt x="39" y="98"/>
                    <a:pt x="39" y="95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109"/>
                    <a:pt x="17" y="109"/>
                    <a:pt x="17" y="109"/>
                  </a:cubicBezTo>
                  <a:lnTo>
                    <a:pt x="4" y="109"/>
                  </a:lnTo>
                  <a:close/>
                  <a:moveTo>
                    <a:pt x="17" y="51"/>
                  </a:moveTo>
                  <a:cubicBezTo>
                    <a:pt x="17" y="61"/>
                    <a:pt x="17" y="61"/>
                    <a:pt x="17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17" y="51"/>
                  </a:lnTo>
                  <a:close/>
                  <a:moveTo>
                    <a:pt x="17" y="7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70"/>
                    <a:pt x="39" y="70"/>
                    <a:pt x="39" y="70"/>
                  </a:cubicBezTo>
                  <a:lnTo>
                    <a:pt x="17" y="70"/>
                  </a:lnTo>
                  <a:close/>
                  <a:moveTo>
                    <a:pt x="75" y="50"/>
                  </a:moveTo>
                  <a:cubicBezTo>
                    <a:pt x="65" y="50"/>
                    <a:pt x="61" y="46"/>
                    <a:pt x="61" y="3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4" y="15"/>
                    <a:pt x="91" y="11"/>
                    <a:pt x="94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3" y="17"/>
                    <a:pt x="92" y="24"/>
                    <a:pt x="75" y="26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5" y="38"/>
                    <a:pt x="77" y="40"/>
                    <a:pt x="8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6" y="40"/>
                    <a:pt x="98" y="38"/>
                    <a:pt x="97" y="34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46"/>
                    <a:pt x="104" y="50"/>
                    <a:pt x="94" y="50"/>
                  </a:cubicBezTo>
                  <a:lnTo>
                    <a:pt x="75" y="50"/>
                  </a:lnTo>
                  <a:close/>
                  <a:moveTo>
                    <a:pt x="75" y="108"/>
                  </a:moveTo>
                  <a:cubicBezTo>
                    <a:pt x="66" y="108"/>
                    <a:pt x="61" y="104"/>
                    <a:pt x="61" y="95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73"/>
                    <a:pt x="75" y="73"/>
                    <a:pt x="75" y="73"/>
                  </a:cubicBezTo>
                  <a:cubicBezTo>
                    <a:pt x="84" y="71"/>
                    <a:pt x="91" y="66"/>
                    <a:pt x="94" y="58"/>
                  </a:cubicBezTo>
                  <a:cubicBezTo>
                    <a:pt x="108" y="58"/>
                    <a:pt x="108" y="58"/>
                    <a:pt x="108" y="58"/>
                  </a:cubicBezTo>
                  <a:cubicBezTo>
                    <a:pt x="103" y="72"/>
                    <a:pt x="92" y="80"/>
                    <a:pt x="75" y="82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5" y="97"/>
                    <a:pt x="77" y="98"/>
                    <a:pt x="81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6" y="98"/>
                    <a:pt x="98" y="97"/>
                    <a:pt x="97" y="93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104"/>
                    <a:pt x="104" y="108"/>
                    <a:pt x="94" y="108"/>
                  </a:cubicBezTo>
                  <a:lnTo>
                    <a:pt x="75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5"/>
            <p:cNvSpPr/>
            <p:nvPr/>
          </p:nvSpPr>
          <p:spPr bwMode="auto">
            <a:xfrm>
              <a:off x="3762" y="2276"/>
              <a:ext cx="258" cy="260"/>
            </a:xfrm>
            <a:custGeom>
              <a:avLst/>
              <a:gdLst>
                <a:gd name="T0" fmla="*/ 1 w 109"/>
                <a:gd name="T1" fmla="*/ 35 h 110"/>
                <a:gd name="T2" fmla="*/ 1 w 109"/>
                <a:gd name="T3" fmla="*/ 24 h 110"/>
                <a:gd name="T4" fmla="*/ 46 w 109"/>
                <a:gd name="T5" fmla="*/ 24 h 110"/>
                <a:gd name="T6" fmla="*/ 46 w 109"/>
                <a:gd name="T7" fmla="*/ 0 h 110"/>
                <a:gd name="T8" fmla="*/ 63 w 109"/>
                <a:gd name="T9" fmla="*/ 0 h 110"/>
                <a:gd name="T10" fmla="*/ 63 w 109"/>
                <a:gd name="T11" fmla="*/ 24 h 110"/>
                <a:gd name="T12" fmla="*/ 108 w 109"/>
                <a:gd name="T13" fmla="*/ 24 h 110"/>
                <a:gd name="T14" fmla="*/ 108 w 109"/>
                <a:gd name="T15" fmla="*/ 35 h 110"/>
                <a:gd name="T16" fmla="*/ 64 w 109"/>
                <a:gd name="T17" fmla="*/ 35 h 110"/>
                <a:gd name="T18" fmla="*/ 109 w 109"/>
                <a:gd name="T19" fmla="*/ 100 h 110"/>
                <a:gd name="T20" fmla="*/ 109 w 109"/>
                <a:gd name="T21" fmla="*/ 110 h 110"/>
                <a:gd name="T22" fmla="*/ 55 w 109"/>
                <a:gd name="T23" fmla="*/ 66 h 110"/>
                <a:gd name="T24" fmla="*/ 0 w 109"/>
                <a:gd name="T25" fmla="*/ 110 h 110"/>
                <a:gd name="T26" fmla="*/ 0 w 109"/>
                <a:gd name="T27" fmla="*/ 100 h 110"/>
                <a:gd name="T28" fmla="*/ 45 w 109"/>
                <a:gd name="T29" fmla="*/ 35 h 110"/>
                <a:gd name="T30" fmla="*/ 1 w 109"/>
                <a:gd name="T31" fmla="*/ 3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10">
                  <a:moveTo>
                    <a:pt x="1" y="35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5" y="65"/>
                    <a:pt x="81" y="86"/>
                    <a:pt x="109" y="10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82" y="100"/>
                    <a:pt x="64" y="85"/>
                    <a:pt x="55" y="66"/>
                  </a:cubicBezTo>
                  <a:cubicBezTo>
                    <a:pt x="46" y="85"/>
                    <a:pt x="27" y="100"/>
                    <a:pt x="0" y="11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9" y="86"/>
                    <a:pt x="44" y="64"/>
                    <a:pt x="45" y="35"/>
                  </a:cubicBezTo>
                  <a:lnTo>
                    <a:pt x="1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46"/>
            <p:cNvSpPr>
              <a:spLocks noEditPoints="1"/>
            </p:cNvSpPr>
            <p:nvPr/>
          </p:nvSpPr>
          <p:spPr bwMode="auto">
            <a:xfrm>
              <a:off x="4050" y="2276"/>
              <a:ext cx="260" cy="260"/>
            </a:xfrm>
            <a:custGeom>
              <a:avLst/>
              <a:gdLst>
                <a:gd name="T0" fmla="*/ 13 w 110"/>
                <a:gd name="T1" fmla="*/ 24 h 110"/>
                <a:gd name="T2" fmla="*/ 30 w 110"/>
                <a:gd name="T3" fmla="*/ 18 h 110"/>
                <a:gd name="T4" fmla="*/ 44 w 110"/>
                <a:gd name="T5" fmla="*/ 24 h 110"/>
                <a:gd name="T6" fmla="*/ 65 w 110"/>
                <a:gd name="T7" fmla="*/ 18 h 110"/>
                <a:gd name="T8" fmla="*/ 79 w 110"/>
                <a:gd name="T9" fmla="*/ 24 h 110"/>
                <a:gd name="T10" fmla="*/ 97 w 110"/>
                <a:gd name="T11" fmla="*/ 31 h 110"/>
                <a:gd name="T12" fmla="*/ 79 w 110"/>
                <a:gd name="T13" fmla="*/ 37 h 110"/>
                <a:gd name="T14" fmla="*/ 100 w 110"/>
                <a:gd name="T15" fmla="*/ 44 h 110"/>
                <a:gd name="T16" fmla="*/ 79 w 110"/>
                <a:gd name="T17" fmla="*/ 51 h 110"/>
                <a:gd name="T18" fmla="*/ 108 w 110"/>
                <a:gd name="T19" fmla="*/ 59 h 110"/>
                <a:gd name="T20" fmla="*/ 110 w 110"/>
                <a:gd name="T21" fmla="*/ 73 h 110"/>
                <a:gd name="T22" fmla="*/ 90 w 110"/>
                <a:gd name="T23" fmla="*/ 75 h 110"/>
                <a:gd name="T24" fmla="*/ 76 w 110"/>
                <a:gd name="T25" fmla="*/ 93 h 110"/>
                <a:gd name="T26" fmla="*/ 34 w 110"/>
                <a:gd name="T27" fmla="*/ 74 h 110"/>
                <a:gd name="T28" fmla="*/ 20 w 110"/>
                <a:gd name="T29" fmla="*/ 93 h 110"/>
                <a:gd name="T30" fmla="*/ 0 w 110"/>
                <a:gd name="T31" fmla="*/ 80 h 110"/>
                <a:gd name="T32" fmla="*/ 25 w 110"/>
                <a:gd name="T33" fmla="*/ 59 h 110"/>
                <a:gd name="T34" fmla="*/ 1 w 110"/>
                <a:gd name="T35" fmla="*/ 51 h 110"/>
                <a:gd name="T36" fmla="*/ 30 w 110"/>
                <a:gd name="T37" fmla="*/ 44 h 110"/>
                <a:gd name="T38" fmla="*/ 10 w 110"/>
                <a:gd name="T39" fmla="*/ 37 h 110"/>
                <a:gd name="T40" fmla="*/ 30 w 110"/>
                <a:gd name="T41" fmla="*/ 31 h 110"/>
                <a:gd name="T42" fmla="*/ 2 w 110"/>
                <a:gd name="T43" fmla="*/ 23 h 110"/>
                <a:gd name="T44" fmla="*/ 46 w 110"/>
                <a:gd name="T45" fmla="*/ 6 h 110"/>
                <a:gd name="T46" fmla="*/ 64 w 110"/>
                <a:gd name="T47" fmla="*/ 0 h 110"/>
                <a:gd name="T48" fmla="*/ 107 w 110"/>
                <a:gd name="T49" fmla="*/ 6 h 110"/>
                <a:gd name="T50" fmla="*/ 93 w 110"/>
                <a:gd name="T51" fmla="*/ 23 h 110"/>
                <a:gd name="T52" fmla="*/ 17 w 110"/>
                <a:gd name="T53" fmla="*/ 14 h 110"/>
                <a:gd name="T54" fmla="*/ 2 w 110"/>
                <a:gd name="T55" fmla="*/ 23 h 110"/>
                <a:gd name="T56" fmla="*/ 4 w 110"/>
                <a:gd name="T57" fmla="*/ 102 h 110"/>
                <a:gd name="T58" fmla="*/ 47 w 110"/>
                <a:gd name="T59" fmla="*/ 77 h 110"/>
                <a:gd name="T60" fmla="*/ 63 w 110"/>
                <a:gd name="T61" fmla="*/ 81 h 110"/>
                <a:gd name="T62" fmla="*/ 105 w 110"/>
                <a:gd name="T63" fmla="*/ 110 h 110"/>
                <a:gd name="T64" fmla="*/ 4 w 110"/>
                <a:gd name="T65" fmla="*/ 110 h 110"/>
                <a:gd name="T66" fmla="*/ 34 w 110"/>
                <a:gd name="T67" fmla="*/ 66 h 110"/>
                <a:gd name="T68" fmla="*/ 67 w 110"/>
                <a:gd name="T69" fmla="*/ 59 h 110"/>
                <a:gd name="T70" fmla="*/ 44 w 110"/>
                <a:gd name="T71" fmla="*/ 31 h 110"/>
                <a:gd name="T72" fmla="*/ 65 w 110"/>
                <a:gd name="T73" fmla="*/ 37 h 110"/>
                <a:gd name="T74" fmla="*/ 44 w 110"/>
                <a:gd name="T75" fmla="*/ 31 h 110"/>
                <a:gd name="T76" fmla="*/ 44 w 110"/>
                <a:gd name="T77" fmla="*/ 51 h 110"/>
                <a:gd name="T78" fmla="*/ 65 w 110"/>
                <a:gd name="T7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" h="110">
                  <a:moveTo>
                    <a:pt x="13" y="31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90" y="64"/>
                    <a:pt x="99" y="69"/>
                    <a:pt x="110" y="73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2" y="79"/>
                    <a:pt x="96" y="77"/>
                    <a:pt x="90" y="75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5" y="77"/>
                    <a:pt x="8" y="79"/>
                    <a:pt x="0" y="8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1" y="69"/>
                    <a:pt x="19" y="65"/>
                    <a:pt x="25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1"/>
                    <a:pt x="30" y="31"/>
                    <a:pt x="30" y="31"/>
                  </a:cubicBezTo>
                  <a:lnTo>
                    <a:pt x="13" y="31"/>
                  </a:lnTo>
                  <a:close/>
                  <a:moveTo>
                    <a:pt x="2" y="23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3"/>
                    <a:pt x="17" y="23"/>
                    <a:pt x="17" y="23"/>
                  </a:cubicBezTo>
                  <a:lnTo>
                    <a:pt x="2" y="23"/>
                  </a:lnTo>
                  <a:close/>
                  <a:moveTo>
                    <a:pt x="4" y="110"/>
                  </a:moveTo>
                  <a:cubicBezTo>
                    <a:pt x="4" y="102"/>
                    <a:pt x="4" y="102"/>
                    <a:pt x="4" y="102"/>
                  </a:cubicBezTo>
                  <a:cubicBezTo>
                    <a:pt x="34" y="99"/>
                    <a:pt x="48" y="93"/>
                    <a:pt x="47" y="82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92"/>
                    <a:pt x="76" y="99"/>
                    <a:pt x="105" y="102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81" y="109"/>
                    <a:pt x="64" y="105"/>
                    <a:pt x="55" y="97"/>
                  </a:cubicBezTo>
                  <a:cubicBezTo>
                    <a:pt x="48" y="105"/>
                    <a:pt x="31" y="109"/>
                    <a:pt x="4" y="110"/>
                  </a:cubicBezTo>
                  <a:close/>
                  <a:moveTo>
                    <a:pt x="42" y="59"/>
                  </a:moveTo>
                  <a:cubicBezTo>
                    <a:pt x="40" y="62"/>
                    <a:pt x="37" y="64"/>
                    <a:pt x="34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2" y="64"/>
                    <a:pt x="69" y="62"/>
                    <a:pt x="67" y="59"/>
                  </a:cubicBezTo>
                  <a:lnTo>
                    <a:pt x="42" y="59"/>
                  </a:lnTo>
                  <a:close/>
                  <a:moveTo>
                    <a:pt x="44" y="31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31"/>
                    <a:pt x="65" y="31"/>
                    <a:pt x="65" y="31"/>
                  </a:cubicBezTo>
                  <a:lnTo>
                    <a:pt x="44" y="31"/>
                  </a:lnTo>
                  <a:close/>
                  <a:moveTo>
                    <a:pt x="44" y="44"/>
                  </a:moveTo>
                  <a:cubicBezTo>
                    <a:pt x="44" y="51"/>
                    <a:pt x="44" y="51"/>
                    <a:pt x="44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5" y="44"/>
                    <a:pt x="65" y="44"/>
                    <a:pt x="65" y="44"/>
                  </a:cubicBezTo>
                  <a:lnTo>
                    <a:pt x="4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7"/>
            <p:cNvSpPr/>
            <p:nvPr/>
          </p:nvSpPr>
          <p:spPr bwMode="auto">
            <a:xfrm>
              <a:off x="1582" y="2626"/>
              <a:ext cx="73" cy="92"/>
            </a:xfrm>
            <a:custGeom>
              <a:avLst/>
              <a:gdLst>
                <a:gd name="T0" fmla="*/ 0 w 31"/>
                <a:gd name="T1" fmla="*/ 31 h 39"/>
                <a:gd name="T2" fmla="*/ 0 w 31"/>
                <a:gd name="T3" fmla="*/ 26 h 39"/>
                <a:gd name="T4" fmla="*/ 16 w 31"/>
                <a:gd name="T5" fmla="*/ 35 h 39"/>
                <a:gd name="T6" fmla="*/ 25 w 31"/>
                <a:gd name="T7" fmla="*/ 29 h 39"/>
                <a:gd name="T8" fmla="*/ 16 w 31"/>
                <a:gd name="T9" fmla="*/ 21 h 39"/>
                <a:gd name="T10" fmla="*/ 1 w 31"/>
                <a:gd name="T11" fmla="*/ 10 h 39"/>
                <a:gd name="T12" fmla="*/ 15 w 31"/>
                <a:gd name="T13" fmla="*/ 0 h 39"/>
                <a:gd name="T14" fmla="*/ 30 w 31"/>
                <a:gd name="T15" fmla="*/ 11 h 39"/>
                <a:gd name="T16" fmla="*/ 24 w 31"/>
                <a:gd name="T17" fmla="*/ 11 h 39"/>
                <a:gd name="T18" fmla="*/ 15 w 31"/>
                <a:gd name="T19" fmla="*/ 4 h 39"/>
                <a:gd name="T20" fmla="*/ 8 w 31"/>
                <a:gd name="T21" fmla="*/ 10 h 39"/>
                <a:gd name="T22" fmla="*/ 16 w 31"/>
                <a:gd name="T23" fmla="*/ 17 h 39"/>
                <a:gd name="T24" fmla="*/ 31 w 31"/>
                <a:gd name="T25" fmla="*/ 28 h 39"/>
                <a:gd name="T26" fmla="*/ 16 w 31"/>
                <a:gd name="T27" fmla="*/ 39 h 39"/>
                <a:gd name="T28" fmla="*/ 0 w 31"/>
                <a:gd name="T2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9">
                  <a:moveTo>
                    <a:pt x="0" y="3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32"/>
                    <a:pt x="9" y="35"/>
                    <a:pt x="16" y="35"/>
                  </a:cubicBezTo>
                  <a:cubicBezTo>
                    <a:pt x="22" y="35"/>
                    <a:pt x="25" y="33"/>
                    <a:pt x="25" y="29"/>
                  </a:cubicBezTo>
                  <a:cubicBezTo>
                    <a:pt x="25" y="25"/>
                    <a:pt x="22" y="22"/>
                    <a:pt x="16" y="21"/>
                  </a:cubicBezTo>
                  <a:cubicBezTo>
                    <a:pt x="6" y="20"/>
                    <a:pt x="1" y="16"/>
                    <a:pt x="1" y="10"/>
                  </a:cubicBezTo>
                  <a:cubicBezTo>
                    <a:pt x="1" y="3"/>
                    <a:pt x="6" y="0"/>
                    <a:pt x="15" y="0"/>
                  </a:cubicBezTo>
                  <a:cubicBezTo>
                    <a:pt x="24" y="0"/>
                    <a:pt x="29" y="4"/>
                    <a:pt x="30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6"/>
                    <a:pt x="20" y="4"/>
                    <a:pt x="15" y="4"/>
                  </a:cubicBezTo>
                  <a:cubicBezTo>
                    <a:pt x="10" y="4"/>
                    <a:pt x="8" y="6"/>
                    <a:pt x="8" y="10"/>
                  </a:cubicBezTo>
                  <a:cubicBezTo>
                    <a:pt x="7" y="14"/>
                    <a:pt x="10" y="16"/>
                    <a:pt x="16" y="17"/>
                  </a:cubicBezTo>
                  <a:cubicBezTo>
                    <a:pt x="26" y="18"/>
                    <a:pt x="31" y="22"/>
                    <a:pt x="31" y="28"/>
                  </a:cubicBezTo>
                  <a:cubicBezTo>
                    <a:pt x="31" y="35"/>
                    <a:pt x="26" y="39"/>
                    <a:pt x="16" y="39"/>
                  </a:cubicBezTo>
                  <a:cubicBezTo>
                    <a:pt x="9" y="39"/>
                    <a:pt x="4" y="36"/>
                    <a:pt x="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48"/>
            <p:cNvSpPr/>
            <p:nvPr/>
          </p:nvSpPr>
          <p:spPr bwMode="auto">
            <a:xfrm>
              <a:off x="1669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0 h 90"/>
                <a:gd name="T4" fmla="*/ 14 w 76"/>
                <a:gd name="T5" fmla="*/ 0 h 90"/>
                <a:gd name="T6" fmla="*/ 14 w 76"/>
                <a:gd name="T7" fmla="*/ 40 h 90"/>
                <a:gd name="T8" fmla="*/ 62 w 76"/>
                <a:gd name="T9" fmla="*/ 40 h 90"/>
                <a:gd name="T10" fmla="*/ 62 w 76"/>
                <a:gd name="T11" fmla="*/ 0 h 90"/>
                <a:gd name="T12" fmla="*/ 76 w 76"/>
                <a:gd name="T13" fmla="*/ 0 h 90"/>
                <a:gd name="T14" fmla="*/ 76 w 76"/>
                <a:gd name="T15" fmla="*/ 90 h 90"/>
                <a:gd name="T16" fmla="*/ 62 w 76"/>
                <a:gd name="T17" fmla="*/ 90 h 90"/>
                <a:gd name="T18" fmla="*/ 62 w 76"/>
                <a:gd name="T19" fmla="*/ 49 h 90"/>
                <a:gd name="T20" fmla="*/ 14 w 76"/>
                <a:gd name="T21" fmla="*/ 49 h 90"/>
                <a:gd name="T22" fmla="*/ 14 w 76"/>
                <a:gd name="T23" fmla="*/ 90 h 90"/>
                <a:gd name="T24" fmla="*/ 0 w 76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14" y="40"/>
                  </a:lnTo>
                  <a:lnTo>
                    <a:pt x="62" y="40"/>
                  </a:lnTo>
                  <a:lnTo>
                    <a:pt x="62" y="0"/>
                  </a:lnTo>
                  <a:lnTo>
                    <a:pt x="76" y="0"/>
                  </a:lnTo>
                  <a:lnTo>
                    <a:pt x="76" y="90"/>
                  </a:lnTo>
                  <a:lnTo>
                    <a:pt x="62" y="90"/>
                  </a:lnTo>
                  <a:lnTo>
                    <a:pt x="62" y="49"/>
                  </a:lnTo>
                  <a:lnTo>
                    <a:pt x="14" y="49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49"/>
            <p:cNvSpPr/>
            <p:nvPr/>
          </p:nvSpPr>
          <p:spPr bwMode="auto">
            <a:xfrm>
              <a:off x="1759" y="2626"/>
              <a:ext cx="69" cy="90"/>
            </a:xfrm>
            <a:custGeom>
              <a:avLst/>
              <a:gdLst>
                <a:gd name="T0" fmla="*/ 0 w 69"/>
                <a:gd name="T1" fmla="*/ 90 h 90"/>
                <a:gd name="T2" fmla="*/ 0 w 69"/>
                <a:gd name="T3" fmla="*/ 0 h 90"/>
                <a:gd name="T4" fmla="*/ 69 w 69"/>
                <a:gd name="T5" fmla="*/ 0 h 90"/>
                <a:gd name="T6" fmla="*/ 69 w 69"/>
                <a:gd name="T7" fmla="*/ 9 h 90"/>
                <a:gd name="T8" fmla="*/ 14 w 69"/>
                <a:gd name="T9" fmla="*/ 9 h 90"/>
                <a:gd name="T10" fmla="*/ 14 w 69"/>
                <a:gd name="T11" fmla="*/ 40 h 90"/>
                <a:gd name="T12" fmla="*/ 66 w 69"/>
                <a:gd name="T13" fmla="*/ 40 h 90"/>
                <a:gd name="T14" fmla="*/ 66 w 69"/>
                <a:gd name="T15" fmla="*/ 49 h 90"/>
                <a:gd name="T16" fmla="*/ 14 w 69"/>
                <a:gd name="T17" fmla="*/ 49 h 90"/>
                <a:gd name="T18" fmla="*/ 14 w 69"/>
                <a:gd name="T19" fmla="*/ 82 h 90"/>
                <a:gd name="T20" fmla="*/ 69 w 69"/>
                <a:gd name="T21" fmla="*/ 82 h 90"/>
                <a:gd name="T22" fmla="*/ 69 w 69"/>
                <a:gd name="T23" fmla="*/ 90 h 90"/>
                <a:gd name="T24" fmla="*/ 0 w 69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90">
                  <a:moveTo>
                    <a:pt x="0" y="90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69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6" y="40"/>
                  </a:lnTo>
                  <a:lnTo>
                    <a:pt x="66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9" y="82"/>
                  </a:lnTo>
                  <a:lnTo>
                    <a:pt x="69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0"/>
            <p:cNvSpPr/>
            <p:nvPr/>
          </p:nvSpPr>
          <p:spPr bwMode="auto">
            <a:xfrm>
              <a:off x="1839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0 h 90"/>
                <a:gd name="T4" fmla="*/ 15 w 76"/>
                <a:gd name="T5" fmla="*/ 0 h 90"/>
                <a:gd name="T6" fmla="*/ 62 w 76"/>
                <a:gd name="T7" fmla="*/ 71 h 90"/>
                <a:gd name="T8" fmla="*/ 62 w 76"/>
                <a:gd name="T9" fmla="*/ 0 h 90"/>
                <a:gd name="T10" fmla="*/ 76 w 76"/>
                <a:gd name="T11" fmla="*/ 0 h 90"/>
                <a:gd name="T12" fmla="*/ 76 w 76"/>
                <a:gd name="T13" fmla="*/ 90 h 90"/>
                <a:gd name="T14" fmla="*/ 62 w 76"/>
                <a:gd name="T15" fmla="*/ 90 h 90"/>
                <a:gd name="T16" fmla="*/ 15 w 76"/>
                <a:gd name="T17" fmla="*/ 21 h 90"/>
                <a:gd name="T18" fmla="*/ 15 w 76"/>
                <a:gd name="T19" fmla="*/ 90 h 90"/>
                <a:gd name="T20" fmla="*/ 0 w 76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62" y="71"/>
                  </a:lnTo>
                  <a:lnTo>
                    <a:pt x="62" y="0"/>
                  </a:lnTo>
                  <a:lnTo>
                    <a:pt x="76" y="0"/>
                  </a:lnTo>
                  <a:lnTo>
                    <a:pt x="76" y="90"/>
                  </a:lnTo>
                  <a:lnTo>
                    <a:pt x="62" y="90"/>
                  </a:lnTo>
                  <a:lnTo>
                    <a:pt x="15" y="21"/>
                  </a:lnTo>
                  <a:lnTo>
                    <a:pt x="15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1"/>
            <p:cNvSpPr/>
            <p:nvPr/>
          </p:nvSpPr>
          <p:spPr bwMode="auto">
            <a:xfrm>
              <a:off x="1924" y="2626"/>
              <a:ext cx="88" cy="90"/>
            </a:xfrm>
            <a:custGeom>
              <a:avLst/>
              <a:gdLst>
                <a:gd name="T0" fmla="*/ 36 w 88"/>
                <a:gd name="T1" fmla="*/ 90 h 90"/>
                <a:gd name="T2" fmla="*/ 36 w 88"/>
                <a:gd name="T3" fmla="*/ 54 h 90"/>
                <a:gd name="T4" fmla="*/ 0 w 88"/>
                <a:gd name="T5" fmla="*/ 0 h 90"/>
                <a:gd name="T6" fmla="*/ 17 w 88"/>
                <a:gd name="T7" fmla="*/ 0 h 90"/>
                <a:gd name="T8" fmla="*/ 45 w 88"/>
                <a:gd name="T9" fmla="*/ 42 h 90"/>
                <a:gd name="T10" fmla="*/ 71 w 88"/>
                <a:gd name="T11" fmla="*/ 0 h 90"/>
                <a:gd name="T12" fmla="*/ 88 w 88"/>
                <a:gd name="T13" fmla="*/ 0 h 90"/>
                <a:gd name="T14" fmla="*/ 50 w 88"/>
                <a:gd name="T15" fmla="*/ 54 h 90"/>
                <a:gd name="T16" fmla="*/ 50 w 88"/>
                <a:gd name="T17" fmla="*/ 90 h 90"/>
                <a:gd name="T18" fmla="*/ 36 w 88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90">
                  <a:moveTo>
                    <a:pt x="36" y="90"/>
                  </a:moveTo>
                  <a:lnTo>
                    <a:pt x="36" y="5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45" y="42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50" y="54"/>
                  </a:lnTo>
                  <a:lnTo>
                    <a:pt x="50" y="90"/>
                  </a:lnTo>
                  <a:lnTo>
                    <a:pt x="36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2"/>
            <p:cNvSpPr>
              <a:spLocks noEditPoints="1"/>
            </p:cNvSpPr>
            <p:nvPr/>
          </p:nvSpPr>
          <p:spPr bwMode="auto">
            <a:xfrm>
              <a:off x="2014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6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3 w 90"/>
                <a:gd name="T9" fmla="*/ 90 h 90"/>
                <a:gd name="T10" fmla="*/ 64 w 90"/>
                <a:gd name="T11" fmla="*/ 66 h 90"/>
                <a:gd name="T12" fmla="*/ 26 w 90"/>
                <a:gd name="T13" fmla="*/ 66 h 90"/>
                <a:gd name="T14" fmla="*/ 14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6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3" y="90"/>
                  </a:lnTo>
                  <a:lnTo>
                    <a:pt x="64" y="66"/>
                  </a:lnTo>
                  <a:lnTo>
                    <a:pt x="26" y="66"/>
                  </a:lnTo>
                  <a:lnTo>
                    <a:pt x="14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53"/>
            <p:cNvSpPr/>
            <p:nvPr/>
          </p:nvSpPr>
          <p:spPr bwMode="auto">
            <a:xfrm>
              <a:off x="2111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4 w 78"/>
                <a:gd name="T5" fmla="*/ 0 h 90"/>
                <a:gd name="T6" fmla="*/ 61 w 78"/>
                <a:gd name="T7" fmla="*/ 71 h 90"/>
                <a:gd name="T8" fmla="*/ 61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4 w 78"/>
                <a:gd name="T17" fmla="*/ 21 h 90"/>
                <a:gd name="T18" fmla="*/ 14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61" y="71"/>
                  </a:lnTo>
                  <a:lnTo>
                    <a:pt x="61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4" y="21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4"/>
            <p:cNvSpPr/>
            <p:nvPr/>
          </p:nvSpPr>
          <p:spPr bwMode="auto">
            <a:xfrm>
              <a:off x="2201" y="2626"/>
              <a:ext cx="85" cy="92"/>
            </a:xfrm>
            <a:custGeom>
              <a:avLst/>
              <a:gdLst>
                <a:gd name="T0" fmla="*/ 36 w 36"/>
                <a:gd name="T1" fmla="*/ 11 h 39"/>
                <a:gd name="T2" fmla="*/ 29 w 36"/>
                <a:gd name="T3" fmla="*/ 11 h 39"/>
                <a:gd name="T4" fmla="*/ 19 w 36"/>
                <a:gd name="T5" fmla="*/ 4 h 39"/>
                <a:gd name="T6" fmla="*/ 6 w 36"/>
                <a:gd name="T7" fmla="*/ 20 h 39"/>
                <a:gd name="T8" fmla="*/ 19 w 36"/>
                <a:gd name="T9" fmla="*/ 35 h 39"/>
                <a:gd name="T10" fmla="*/ 30 w 36"/>
                <a:gd name="T11" fmla="*/ 29 h 39"/>
                <a:gd name="T12" fmla="*/ 30 w 36"/>
                <a:gd name="T13" fmla="*/ 21 h 39"/>
                <a:gd name="T14" fmla="*/ 18 w 36"/>
                <a:gd name="T15" fmla="*/ 21 h 39"/>
                <a:gd name="T16" fmla="*/ 18 w 36"/>
                <a:gd name="T17" fmla="*/ 17 h 39"/>
                <a:gd name="T18" fmla="*/ 36 w 36"/>
                <a:gd name="T19" fmla="*/ 17 h 39"/>
                <a:gd name="T20" fmla="*/ 36 w 36"/>
                <a:gd name="T21" fmla="*/ 32 h 39"/>
                <a:gd name="T22" fmla="*/ 19 w 36"/>
                <a:gd name="T23" fmla="*/ 39 h 39"/>
                <a:gd name="T24" fmla="*/ 0 w 36"/>
                <a:gd name="T25" fmla="*/ 20 h 39"/>
                <a:gd name="T26" fmla="*/ 19 w 36"/>
                <a:gd name="T27" fmla="*/ 0 h 39"/>
                <a:gd name="T28" fmla="*/ 36 w 36"/>
                <a:gd name="T2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9">
                  <a:moveTo>
                    <a:pt x="36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28" y="6"/>
                    <a:pt x="24" y="4"/>
                    <a:pt x="19" y="4"/>
                  </a:cubicBezTo>
                  <a:cubicBezTo>
                    <a:pt x="11" y="4"/>
                    <a:pt x="7" y="10"/>
                    <a:pt x="6" y="20"/>
                  </a:cubicBezTo>
                  <a:cubicBezTo>
                    <a:pt x="7" y="29"/>
                    <a:pt x="11" y="35"/>
                    <a:pt x="19" y="35"/>
                  </a:cubicBezTo>
                  <a:cubicBezTo>
                    <a:pt x="24" y="35"/>
                    <a:pt x="28" y="33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3" y="37"/>
                    <a:pt x="27" y="39"/>
                    <a:pt x="19" y="39"/>
                  </a:cubicBezTo>
                  <a:cubicBezTo>
                    <a:pt x="7" y="39"/>
                    <a:pt x="0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28" y="0"/>
                    <a:pt x="33" y="4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5"/>
            <p:cNvSpPr/>
            <p:nvPr/>
          </p:nvSpPr>
          <p:spPr bwMode="auto">
            <a:xfrm>
              <a:off x="2295" y="2626"/>
              <a:ext cx="76" cy="90"/>
            </a:xfrm>
            <a:custGeom>
              <a:avLst/>
              <a:gdLst>
                <a:gd name="T0" fmla="*/ 0 w 76"/>
                <a:gd name="T1" fmla="*/ 90 h 90"/>
                <a:gd name="T2" fmla="*/ 0 w 76"/>
                <a:gd name="T3" fmla="*/ 82 h 90"/>
                <a:gd name="T4" fmla="*/ 57 w 76"/>
                <a:gd name="T5" fmla="*/ 9 h 90"/>
                <a:gd name="T6" fmla="*/ 3 w 76"/>
                <a:gd name="T7" fmla="*/ 9 h 90"/>
                <a:gd name="T8" fmla="*/ 3 w 76"/>
                <a:gd name="T9" fmla="*/ 0 h 90"/>
                <a:gd name="T10" fmla="*/ 76 w 76"/>
                <a:gd name="T11" fmla="*/ 0 h 90"/>
                <a:gd name="T12" fmla="*/ 76 w 76"/>
                <a:gd name="T13" fmla="*/ 9 h 90"/>
                <a:gd name="T14" fmla="*/ 17 w 76"/>
                <a:gd name="T15" fmla="*/ 82 h 90"/>
                <a:gd name="T16" fmla="*/ 76 w 76"/>
                <a:gd name="T17" fmla="*/ 82 h 90"/>
                <a:gd name="T18" fmla="*/ 76 w 76"/>
                <a:gd name="T19" fmla="*/ 90 h 90"/>
                <a:gd name="T20" fmla="*/ 0 w 76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90">
                  <a:moveTo>
                    <a:pt x="0" y="90"/>
                  </a:moveTo>
                  <a:lnTo>
                    <a:pt x="0" y="82"/>
                  </a:lnTo>
                  <a:lnTo>
                    <a:pt x="57" y="9"/>
                  </a:lnTo>
                  <a:lnTo>
                    <a:pt x="3" y="9"/>
                  </a:lnTo>
                  <a:lnTo>
                    <a:pt x="3" y="0"/>
                  </a:lnTo>
                  <a:lnTo>
                    <a:pt x="76" y="0"/>
                  </a:lnTo>
                  <a:lnTo>
                    <a:pt x="76" y="9"/>
                  </a:lnTo>
                  <a:lnTo>
                    <a:pt x="17" y="82"/>
                  </a:lnTo>
                  <a:lnTo>
                    <a:pt x="76" y="82"/>
                  </a:lnTo>
                  <a:lnTo>
                    <a:pt x="76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56"/>
            <p:cNvSpPr/>
            <p:nvPr/>
          </p:nvSpPr>
          <p:spPr bwMode="auto">
            <a:xfrm>
              <a:off x="2383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6 w 78"/>
                <a:gd name="T5" fmla="*/ 0 h 90"/>
                <a:gd name="T6" fmla="*/ 16 w 78"/>
                <a:gd name="T7" fmla="*/ 40 h 90"/>
                <a:gd name="T8" fmla="*/ 61 w 78"/>
                <a:gd name="T9" fmla="*/ 40 h 90"/>
                <a:gd name="T10" fmla="*/ 61 w 78"/>
                <a:gd name="T11" fmla="*/ 0 h 90"/>
                <a:gd name="T12" fmla="*/ 78 w 78"/>
                <a:gd name="T13" fmla="*/ 0 h 90"/>
                <a:gd name="T14" fmla="*/ 78 w 78"/>
                <a:gd name="T15" fmla="*/ 90 h 90"/>
                <a:gd name="T16" fmla="*/ 61 w 78"/>
                <a:gd name="T17" fmla="*/ 90 h 90"/>
                <a:gd name="T18" fmla="*/ 61 w 78"/>
                <a:gd name="T19" fmla="*/ 49 h 90"/>
                <a:gd name="T20" fmla="*/ 16 w 78"/>
                <a:gd name="T21" fmla="*/ 49 h 90"/>
                <a:gd name="T22" fmla="*/ 16 w 78"/>
                <a:gd name="T23" fmla="*/ 90 h 90"/>
                <a:gd name="T24" fmla="*/ 0 w 78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6" y="40"/>
                  </a:lnTo>
                  <a:lnTo>
                    <a:pt x="61" y="40"/>
                  </a:lnTo>
                  <a:lnTo>
                    <a:pt x="61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1" y="90"/>
                  </a:lnTo>
                  <a:lnTo>
                    <a:pt x="61" y="49"/>
                  </a:lnTo>
                  <a:lnTo>
                    <a:pt x="16" y="49"/>
                  </a:lnTo>
                  <a:lnTo>
                    <a:pt x="16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Rectangle 57"/>
            <p:cNvSpPr>
              <a:spLocks noChangeArrowheads="1"/>
            </p:cNvSpPr>
            <p:nvPr/>
          </p:nvSpPr>
          <p:spPr bwMode="auto">
            <a:xfrm>
              <a:off x="2475" y="2626"/>
              <a:ext cx="14" cy="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58"/>
            <p:cNvSpPr/>
            <p:nvPr/>
          </p:nvSpPr>
          <p:spPr bwMode="auto">
            <a:xfrm>
              <a:off x="2498" y="2626"/>
              <a:ext cx="88" cy="90"/>
            </a:xfrm>
            <a:custGeom>
              <a:avLst/>
              <a:gdLst>
                <a:gd name="T0" fmla="*/ 36 w 88"/>
                <a:gd name="T1" fmla="*/ 90 h 90"/>
                <a:gd name="T2" fmla="*/ 36 w 88"/>
                <a:gd name="T3" fmla="*/ 54 h 90"/>
                <a:gd name="T4" fmla="*/ 0 w 88"/>
                <a:gd name="T5" fmla="*/ 0 h 90"/>
                <a:gd name="T6" fmla="*/ 17 w 88"/>
                <a:gd name="T7" fmla="*/ 0 h 90"/>
                <a:gd name="T8" fmla="*/ 43 w 88"/>
                <a:gd name="T9" fmla="*/ 42 h 90"/>
                <a:gd name="T10" fmla="*/ 71 w 88"/>
                <a:gd name="T11" fmla="*/ 0 h 90"/>
                <a:gd name="T12" fmla="*/ 88 w 88"/>
                <a:gd name="T13" fmla="*/ 0 h 90"/>
                <a:gd name="T14" fmla="*/ 50 w 88"/>
                <a:gd name="T15" fmla="*/ 54 h 90"/>
                <a:gd name="T16" fmla="*/ 50 w 88"/>
                <a:gd name="T17" fmla="*/ 90 h 90"/>
                <a:gd name="T18" fmla="*/ 36 w 88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90">
                  <a:moveTo>
                    <a:pt x="36" y="90"/>
                  </a:moveTo>
                  <a:lnTo>
                    <a:pt x="36" y="54"/>
                  </a:lnTo>
                  <a:lnTo>
                    <a:pt x="0" y="0"/>
                  </a:lnTo>
                  <a:lnTo>
                    <a:pt x="17" y="0"/>
                  </a:lnTo>
                  <a:lnTo>
                    <a:pt x="43" y="42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50" y="54"/>
                  </a:lnTo>
                  <a:lnTo>
                    <a:pt x="50" y="90"/>
                  </a:lnTo>
                  <a:lnTo>
                    <a:pt x="36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59"/>
            <p:cNvSpPr/>
            <p:nvPr/>
          </p:nvSpPr>
          <p:spPr bwMode="auto">
            <a:xfrm>
              <a:off x="2593" y="2626"/>
              <a:ext cx="68" cy="90"/>
            </a:xfrm>
            <a:custGeom>
              <a:avLst/>
              <a:gdLst>
                <a:gd name="T0" fmla="*/ 0 w 68"/>
                <a:gd name="T1" fmla="*/ 90 h 90"/>
                <a:gd name="T2" fmla="*/ 0 w 68"/>
                <a:gd name="T3" fmla="*/ 0 h 90"/>
                <a:gd name="T4" fmla="*/ 68 w 68"/>
                <a:gd name="T5" fmla="*/ 0 h 90"/>
                <a:gd name="T6" fmla="*/ 68 w 68"/>
                <a:gd name="T7" fmla="*/ 9 h 90"/>
                <a:gd name="T8" fmla="*/ 14 w 68"/>
                <a:gd name="T9" fmla="*/ 9 h 90"/>
                <a:gd name="T10" fmla="*/ 14 w 68"/>
                <a:gd name="T11" fmla="*/ 40 h 90"/>
                <a:gd name="T12" fmla="*/ 66 w 68"/>
                <a:gd name="T13" fmla="*/ 40 h 90"/>
                <a:gd name="T14" fmla="*/ 66 w 68"/>
                <a:gd name="T15" fmla="*/ 49 h 90"/>
                <a:gd name="T16" fmla="*/ 14 w 68"/>
                <a:gd name="T17" fmla="*/ 49 h 90"/>
                <a:gd name="T18" fmla="*/ 14 w 68"/>
                <a:gd name="T19" fmla="*/ 82 h 90"/>
                <a:gd name="T20" fmla="*/ 68 w 68"/>
                <a:gd name="T21" fmla="*/ 82 h 90"/>
                <a:gd name="T22" fmla="*/ 68 w 68"/>
                <a:gd name="T23" fmla="*/ 90 h 90"/>
                <a:gd name="T24" fmla="*/ 0 w 68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90">
                  <a:moveTo>
                    <a:pt x="0" y="90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6" y="40"/>
                  </a:lnTo>
                  <a:lnTo>
                    <a:pt x="66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8" y="82"/>
                  </a:lnTo>
                  <a:lnTo>
                    <a:pt x="68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0"/>
            <p:cNvSpPr/>
            <p:nvPr/>
          </p:nvSpPr>
          <p:spPr bwMode="auto">
            <a:xfrm>
              <a:off x="2669" y="2626"/>
              <a:ext cx="87" cy="90"/>
            </a:xfrm>
            <a:custGeom>
              <a:avLst/>
              <a:gdLst>
                <a:gd name="T0" fmla="*/ 35 w 87"/>
                <a:gd name="T1" fmla="*/ 90 h 90"/>
                <a:gd name="T2" fmla="*/ 35 w 87"/>
                <a:gd name="T3" fmla="*/ 54 h 90"/>
                <a:gd name="T4" fmla="*/ 0 w 87"/>
                <a:gd name="T5" fmla="*/ 0 h 90"/>
                <a:gd name="T6" fmla="*/ 16 w 87"/>
                <a:gd name="T7" fmla="*/ 0 h 90"/>
                <a:gd name="T8" fmla="*/ 42 w 87"/>
                <a:gd name="T9" fmla="*/ 42 h 90"/>
                <a:gd name="T10" fmla="*/ 70 w 87"/>
                <a:gd name="T11" fmla="*/ 0 h 90"/>
                <a:gd name="T12" fmla="*/ 87 w 87"/>
                <a:gd name="T13" fmla="*/ 0 h 90"/>
                <a:gd name="T14" fmla="*/ 49 w 87"/>
                <a:gd name="T15" fmla="*/ 54 h 90"/>
                <a:gd name="T16" fmla="*/ 49 w 87"/>
                <a:gd name="T17" fmla="*/ 90 h 90"/>
                <a:gd name="T18" fmla="*/ 35 w 87"/>
                <a:gd name="T1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90">
                  <a:moveTo>
                    <a:pt x="35" y="90"/>
                  </a:moveTo>
                  <a:lnTo>
                    <a:pt x="35" y="5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42" y="42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49" y="54"/>
                  </a:lnTo>
                  <a:lnTo>
                    <a:pt x="49" y="90"/>
                  </a:lnTo>
                  <a:lnTo>
                    <a:pt x="3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61"/>
            <p:cNvSpPr/>
            <p:nvPr/>
          </p:nvSpPr>
          <p:spPr bwMode="auto">
            <a:xfrm>
              <a:off x="2763" y="2626"/>
              <a:ext cx="80" cy="94"/>
            </a:xfrm>
            <a:custGeom>
              <a:avLst/>
              <a:gdLst>
                <a:gd name="T0" fmla="*/ 1 w 34"/>
                <a:gd name="T1" fmla="*/ 22 h 40"/>
                <a:gd name="T2" fmla="*/ 1 w 34"/>
                <a:gd name="T3" fmla="*/ 0 h 40"/>
                <a:gd name="T4" fmla="*/ 7 w 34"/>
                <a:gd name="T5" fmla="*/ 0 h 40"/>
                <a:gd name="T6" fmla="*/ 7 w 34"/>
                <a:gd name="T7" fmla="*/ 24 h 40"/>
                <a:gd name="T8" fmla="*/ 17 w 34"/>
                <a:gd name="T9" fmla="*/ 35 h 40"/>
                <a:gd name="T10" fmla="*/ 27 w 34"/>
                <a:gd name="T11" fmla="*/ 24 h 40"/>
                <a:gd name="T12" fmla="*/ 27 w 34"/>
                <a:gd name="T13" fmla="*/ 0 h 40"/>
                <a:gd name="T14" fmla="*/ 33 w 34"/>
                <a:gd name="T15" fmla="*/ 0 h 40"/>
                <a:gd name="T16" fmla="*/ 33 w 34"/>
                <a:gd name="T17" fmla="*/ 22 h 40"/>
                <a:gd name="T18" fmla="*/ 17 w 34"/>
                <a:gd name="T19" fmla="*/ 39 h 40"/>
                <a:gd name="T20" fmla="*/ 1 w 34"/>
                <a:gd name="T2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40">
                  <a:moveTo>
                    <a:pt x="1" y="2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32"/>
                    <a:pt x="10" y="35"/>
                    <a:pt x="17" y="35"/>
                  </a:cubicBezTo>
                  <a:cubicBezTo>
                    <a:pt x="24" y="36"/>
                    <a:pt x="27" y="32"/>
                    <a:pt x="27" y="2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34"/>
                    <a:pt x="28" y="40"/>
                    <a:pt x="17" y="39"/>
                  </a:cubicBezTo>
                  <a:cubicBezTo>
                    <a:pt x="6" y="39"/>
                    <a:pt x="0" y="34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2848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5 w 90"/>
                <a:gd name="T3" fmla="*/ 0 h 90"/>
                <a:gd name="T4" fmla="*/ 54 w 90"/>
                <a:gd name="T5" fmla="*/ 0 h 90"/>
                <a:gd name="T6" fmla="*/ 90 w 90"/>
                <a:gd name="T7" fmla="*/ 90 h 90"/>
                <a:gd name="T8" fmla="*/ 73 w 90"/>
                <a:gd name="T9" fmla="*/ 90 h 90"/>
                <a:gd name="T10" fmla="*/ 64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8 w 90"/>
                <a:gd name="T21" fmla="*/ 56 h 90"/>
                <a:gd name="T22" fmla="*/ 61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5" y="0"/>
                  </a:lnTo>
                  <a:lnTo>
                    <a:pt x="54" y="0"/>
                  </a:lnTo>
                  <a:lnTo>
                    <a:pt x="90" y="90"/>
                  </a:lnTo>
                  <a:lnTo>
                    <a:pt x="73" y="90"/>
                  </a:lnTo>
                  <a:lnTo>
                    <a:pt x="64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8" y="56"/>
                  </a:lnTo>
                  <a:lnTo>
                    <a:pt x="61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63"/>
            <p:cNvSpPr/>
            <p:nvPr/>
          </p:nvSpPr>
          <p:spPr bwMode="auto">
            <a:xfrm>
              <a:off x="2945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6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6 w 78"/>
                <a:gd name="T17" fmla="*/ 21 h 90"/>
                <a:gd name="T18" fmla="*/ 16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6" y="21"/>
                  </a:lnTo>
                  <a:lnTo>
                    <a:pt x="16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64"/>
            <p:cNvSpPr/>
            <p:nvPr/>
          </p:nvSpPr>
          <p:spPr bwMode="auto">
            <a:xfrm>
              <a:off x="3030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5 w 90"/>
                <a:gd name="T3" fmla="*/ 45 h 90"/>
                <a:gd name="T4" fmla="*/ 2 w 90"/>
                <a:gd name="T5" fmla="*/ 0 h 90"/>
                <a:gd name="T6" fmla="*/ 21 w 90"/>
                <a:gd name="T7" fmla="*/ 0 h 90"/>
                <a:gd name="T8" fmla="*/ 45 w 90"/>
                <a:gd name="T9" fmla="*/ 35 h 90"/>
                <a:gd name="T10" fmla="*/ 68 w 90"/>
                <a:gd name="T11" fmla="*/ 0 h 90"/>
                <a:gd name="T12" fmla="*/ 85 w 90"/>
                <a:gd name="T13" fmla="*/ 0 h 90"/>
                <a:gd name="T14" fmla="*/ 54 w 90"/>
                <a:gd name="T15" fmla="*/ 45 h 90"/>
                <a:gd name="T16" fmla="*/ 90 w 90"/>
                <a:gd name="T17" fmla="*/ 90 h 90"/>
                <a:gd name="T18" fmla="*/ 71 w 90"/>
                <a:gd name="T19" fmla="*/ 90 h 90"/>
                <a:gd name="T20" fmla="*/ 45 w 90"/>
                <a:gd name="T21" fmla="*/ 54 h 90"/>
                <a:gd name="T22" fmla="*/ 19 w 90"/>
                <a:gd name="T23" fmla="*/ 90 h 90"/>
                <a:gd name="T24" fmla="*/ 0 w 90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5" y="45"/>
                  </a:lnTo>
                  <a:lnTo>
                    <a:pt x="2" y="0"/>
                  </a:lnTo>
                  <a:lnTo>
                    <a:pt x="21" y="0"/>
                  </a:lnTo>
                  <a:lnTo>
                    <a:pt x="45" y="35"/>
                  </a:lnTo>
                  <a:lnTo>
                    <a:pt x="68" y="0"/>
                  </a:lnTo>
                  <a:lnTo>
                    <a:pt x="85" y="0"/>
                  </a:lnTo>
                  <a:lnTo>
                    <a:pt x="54" y="45"/>
                  </a:lnTo>
                  <a:lnTo>
                    <a:pt x="90" y="90"/>
                  </a:lnTo>
                  <a:lnTo>
                    <a:pt x="71" y="90"/>
                  </a:lnTo>
                  <a:lnTo>
                    <a:pt x="45" y="54"/>
                  </a:lnTo>
                  <a:lnTo>
                    <a:pt x="19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Rectangle 65"/>
            <p:cNvSpPr>
              <a:spLocks noChangeArrowheads="1"/>
            </p:cNvSpPr>
            <p:nvPr/>
          </p:nvSpPr>
          <p:spPr bwMode="auto">
            <a:xfrm>
              <a:off x="3127" y="2626"/>
              <a:ext cx="14" cy="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6"/>
            <p:cNvSpPr>
              <a:spLocks noEditPoints="1"/>
            </p:cNvSpPr>
            <p:nvPr/>
          </p:nvSpPr>
          <p:spPr bwMode="auto">
            <a:xfrm>
              <a:off x="3150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6 w 90"/>
                <a:gd name="T3" fmla="*/ 0 h 90"/>
                <a:gd name="T4" fmla="*/ 52 w 90"/>
                <a:gd name="T5" fmla="*/ 0 h 90"/>
                <a:gd name="T6" fmla="*/ 90 w 90"/>
                <a:gd name="T7" fmla="*/ 90 h 90"/>
                <a:gd name="T8" fmla="*/ 74 w 90"/>
                <a:gd name="T9" fmla="*/ 90 h 90"/>
                <a:gd name="T10" fmla="*/ 64 w 90"/>
                <a:gd name="T11" fmla="*/ 66 h 90"/>
                <a:gd name="T12" fmla="*/ 24 w 90"/>
                <a:gd name="T13" fmla="*/ 66 h 90"/>
                <a:gd name="T14" fmla="*/ 15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59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6" y="0"/>
                  </a:lnTo>
                  <a:lnTo>
                    <a:pt x="52" y="0"/>
                  </a:lnTo>
                  <a:lnTo>
                    <a:pt x="90" y="90"/>
                  </a:lnTo>
                  <a:lnTo>
                    <a:pt x="74" y="90"/>
                  </a:lnTo>
                  <a:lnTo>
                    <a:pt x="64" y="66"/>
                  </a:lnTo>
                  <a:lnTo>
                    <a:pt x="24" y="66"/>
                  </a:lnTo>
                  <a:lnTo>
                    <a:pt x="15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59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67"/>
            <p:cNvSpPr>
              <a:spLocks noEditPoints="1"/>
            </p:cNvSpPr>
            <p:nvPr/>
          </p:nvSpPr>
          <p:spPr bwMode="auto">
            <a:xfrm>
              <a:off x="3245" y="2626"/>
              <a:ext cx="90" cy="92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20 h 39"/>
                <a:gd name="T4" fmla="*/ 19 w 38"/>
                <a:gd name="T5" fmla="*/ 0 h 39"/>
                <a:gd name="T6" fmla="*/ 38 w 38"/>
                <a:gd name="T7" fmla="*/ 20 h 39"/>
                <a:gd name="T8" fmla="*/ 19 w 38"/>
                <a:gd name="T9" fmla="*/ 39 h 39"/>
                <a:gd name="T10" fmla="*/ 19 w 38"/>
                <a:gd name="T11" fmla="*/ 35 h 39"/>
                <a:gd name="T12" fmla="*/ 31 w 38"/>
                <a:gd name="T13" fmla="*/ 20 h 39"/>
                <a:gd name="T14" fmla="*/ 19 w 38"/>
                <a:gd name="T15" fmla="*/ 4 h 39"/>
                <a:gd name="T16" fmla="*/ 6 w 38"/>
                <a:gd name="T17" fmla="*/ 20 h 39"/>
                <a:gd name="T18" fmla="*/ 19 w 38"/>
                <a:gd name="T19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cubicBezTo>
                    <a:pt x="7" y="38"/>
                    <a:pt x="1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31" y="0"/>
                    <a:pt x="37" y="7"/>
                    <a:pt x="38" y="20"/>
                  </a:cubicBezTo>
                  <a:cubicBezTo>
                    <a:pt x="37" y="32"/>
                    <a:pt x="31" y="39"/>
                    <a:pt x="19" y="39"/>
                  </a:cubicBezTo>
                  <a:close/>
                  <a:moveTo>
                    <a:pt x="19" y="35"/>
                  </a:moveTo>
                  <a:cubicBezTo>
                    <a:pt x="27" y="35"/>
                    <a:pt x="31" y="30"/>
                    <a:pt x="31" y="20"/>
                  </a:cubicBezTo>
                  <a:cubicBezTo>
                    <a:pt x="31" y="10"/>
                    <a:pt x="27" y="4"/>
                    <a:pt x="19" y="4"/>
                  </a:cubicBezTo>
                  <a:cubicBezTo>
                    <a:pt x="11" y="4"/>
                    <a:pt x="7" y="10"/>
                    <a:pt x="6" y="20"/>
                  </a:cubicBezTo>
                  <a:cubicBezTo>
                    <a:pt x="7" y="30"/>
                    <a:pt x="11" y="35"/>
                    <a:pt x="1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68"/>
            <p:cNvSpPr/>
            <p:nvPr/>
          </p:nvSpPr>
          <p:spPr bwMode="auto">
            <a:xfrm>
              <a:off x="3344" y="2626"/>
              <a:ext cx="59" cy="92"/>
            </a:xfrm>
            <a:custGeom>
              <a:avLst/>
              <a:gdLst>
                <a:gd name="T0" fmla="*/ 0 w 25"/>
                <a:gd name="T1" fmla="*/ 34 h 39"/>
                <a:gd name="T2" fmla="*/ 0 w 25"/>
                <a:gd name="T3" fmla="*/ 30 h 39"/>
                <a:gd name="T4" fmla="*/ 11 w 25"/>
                <a:gd name="T5" fmla="*/ 35 h 39"/>
                <a:gd name="T6" fmla="*/ 19 w 25"/>
                <a:gd name="T7" fmla="*/ 25 h 39"/>
                <a:gd name="T8" fmla="*/ 19 w 25"/>
                <a:gd name="T9" fmla="*/ 0 h 39"/>
                <a:gd name="T10" fmla="*/ 25 w 25"/>
                <a:gd name="T11" fmla="*/ 0 h 39"/>
                <a:gd name="T12" fmla="*/ 25 w 25"/>
                <a:gd name="T13" fmla="*/ 25 h 39"/>
                <a:gd name="T14" fmla="*/ 13 w 25"/>
                <a:gd name="T15" fmla="*/ 39 h 39"/>
                <a:gd name="T16" fmla="*/ 0 w 25"/>
                <a:gd name="T17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9">
                  <a:moveTo>
                    <a:pt x="0" y="34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3" y="33"/>
                    <a:pt x="7" y="35"/>
                    <a:pt x="11" y="35"/>
                  </a:cubicBezTo>
                  <a:cubicBezTo>
                    <a:pt x="17" y="35"/>
                    <a:pt x="19" y="32"/>
                    <a:pt x="19" y="2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34"/>
                    <a:pt x="21" y="39"/>
                    <a:pt x="13" y="39"/>
                  </a:cubicBezTo>
                  <a:cubicBezTo>
                    <a:pt x="7" y="39"/>
                    <a:pt x="3" y="38"/>
                    <a:pt x="0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69"/>
            <p:cNvSpPr>
              <a:spLocks noChangeArrowheads="1"/>
            </p:cNvSpPr>
            <p:nvPr/>
          </p:nvSpPr>
          <p:spPr bwMode="auto">
            <a:xfrm>
              <a:off x="3420" y="2626"/>
              <a:ext cx="14" cy="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0"/>
            <p:cNvSpPr/>
            <p:nvPr/>
          </p:nvSpPr>
          <p:spPr bwMode="auto">
            <a:xfrm>
              <a:off x="3448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4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4 w 78"/>
                <a:gd name="T17" fmla="*/ 21 h 90"/>
                <a:gd name="T18" fmla="*/ 14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4" y="21"/>
                  </a:lnTo>
                  <a:lnTo>
                    <a:pt x="14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1"/>
            <p:cNvSpPr/>
            <p:nvPr/>
          </p:nvSpPr>
          <p:spPr bwMode="auto">
            <a:xfrm>
              <a:off x="3540" y="2626"/>
              <a:ext cx="69" cy="90"/>
            </a:xfrm>
            <a:custGeom>
              <a:avLst/>
              <a:gdLst>
                <a:gd name="T0" fmla="*/ 0 w 69"/>
                <a:gd name="T1" fmla="*/ 90 h 90"/>
                <a:gd name="T2" fmla="*/ 0 w 69"/>
                <a:gd name="T3" fmla="*/ 0 h 90"/>
                <a:gd name="T4" fmla="*/ 69 w 69"/>
                <a:gd name="T5" fmla="*/ 0 h 90"/>
                <a:gd name="T6" fmla="*/ 69 w 69"/>
                <a:gd name="T7" fmla="*/ 9 h 90"/>
                <a:gd name="T8" fmla="*/ 14 w 69"/>
                <a:gd name="T9" fmla="*/ 9 h 90"/>
                <a:gd name="T10" fmla="*/ 14 w 69"/>
                <a:gd name="T11" fmla="*/ 40 h 90"/>
                <a:gd name="T12" fmla="*/ 64 w 69"/>
                <a:gd name="T13" fmla="*/ 40 h 90"/>
                <a:gd name="T14" fmla="*/ 64 w 69"/>
                <a:gd name="T15" fmla="*/ 49 h 90"/>
                <a:gd name="T16" fmla="*/ 14 w 69"/>
                <a:gd name="T17" fmla="*/ 49 h 90"/>
                <a:gd name="T18" fmla="*/ 14 w 69"/>
                <a:gd name="T19" fmla="*/ 82 h 90"/>
                <a:gd name="T20" fmla="*/ 69 w 69"/>
                <a:gd name="T21" fmla="*/ 82 h 90"/>
                <a:gd name="T22" fmla="*/ 69 w 69"/>
                <a:gd name="T23" fmla="*/ 90 h 90"/>
                <a:gd name="T24" fmla="*/ 0 w 69"/>
                <a:gd name="T2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90">
                  <a:moveTo>
                    <a:pt x="0" y="90"/>
                  </a:moveTo>
                  <a:lnTo>
                    <a:pt x="0" y="0"/>
                  </a:lnTo>
                  <a:lnTo>
                    <a:pt x="69" y="0"/>
                  </a:lnTo>
                  <a:lnTo>
                    <a:pt x="69" y="9"/>
                  </a:lnTo>
                  <a:lnTo>
                    <a:pt x="14" y="9"/>
                  </a:lnTo>
                  <a:lnTo>
                    <a:pt x="14" y="40"/>
                  </a:lnTo>
                  <a:lnTo>
                    <a:pt x="64" y="40"/>
                  </a:lnTo>
                  <a:lnTo>
                    <a:pt x="64" y="49"/>
                  </a:lnTo>
                  <a:lnTo>
                    <a:pt x="14" y="49"/>
                  </a:lnTo>
                  <a:lnTo>
                    <a:pt x="14" y="82"/>
                  </a:lnTo>
                  <a:lnTo>
                    <a:pt x="69" y="82"/>
                  </a:lnTo>
                  <a:lnTo>
                    <a:pt x="69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72"/>
            <p:cNvSpPr/>
            <p:nvPr/>
          </p:nvSpPr>
          <p:spPr bwMode="auto">
            <a:xfrm>
              <a:off x="3618" y="2626"/>
              <a:ext cx="78" cy="90"/>
            </a:xfrm>
            <a:custGeom>
              <a:avLst/>
              <a:gdLst>
                <a:gd name="T0" fmla="*/ 0 w 78"/>
                <a:gd name="T1" fmla="*/ 90 h 90"/>
                <a:gd name="T2" fmla="*/ 0 w 78"/>
                <a:gd name="T3" fmla="*/ 0 h 90"/>
                <a:gd name="T4" fmla="*/ 17 w 78"/>
                <a:gd name="T5" fmla="*/ 0 h 90"/>
                <a:gd name="T6" fmla="*/ 64 w 78"/>
                <a:gd name="T7" fmla="*/ 71 h 90"/>
                <a:gd name="T8" fmla="*/ 64 w 78"/>
                <a:gd name="T9" fmla="*/ 0 h 90"/>
                <a:gd name="T10" fmla="*/ 78 w 78"/>
                <a:gd name="T11" fmla="*/ 0 h 90"/>
                <a:gd name="T12" fmla="*/ 78 w 78"/>
                <a:gd name="T13" fmla="*/ 90 h 90"/>
                <a:gd name="T14" fmla="*/ 64 w 78"/>
                <a:gd name="T15" fmla="*/ 90 h 90"/>
                <a:gd name="T16" fmla="*/ 17 w 78"/>
                <a:gd name="T17" fmla="*/ 21 h 90"/>
                <a:gd name="T18" fmla="*/ 17 w 78"/>
                <a:gd name="T19" fmla="*/ 90 h 90"/>
                <a:gd name="T20" fmla="*/ 0 w 78"/>
                <a:gd name="T2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90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64" y="71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78" y="90"/>
                  </a:lnTo>
                  <a:lnTo>
                    <a:pt x="64" y="90"/>
                  </a:lnTo>
                  <a:lnTo>
                    <a:pt x="17" y="21"/>
                  </a:lnTo>
                  <a:lnTo>
                    <a:pt x="17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73"/>
            <p:cNvSpPr/>
            <p:nvPr/>
          </p:nvSpPr>
          <p:spPr bwMode="auto">
            <a:xfrm>
              <a:off x="3708" y="2626"/>
              <a:ext cx="85" cy="92"/>
            </a:xfrm>
            <a:custGeom>
              <a:avLst/>
              <a:gdLst>
                <a:gd name="T0" fmla="*/ 36 w 36"/>
                <a:gd name="T1" fmla="*/ 11 h 39"/>
                <a:gd name="T2" fmla="*/ 30 w 36"/>
                <a:gd name="T3" fmla="*/ 11 h 39"/>
                <a:gd name="T4" fmla="*/ 19 w 36"/>
                <a:gd name="T5" fmla="*/ 4 h 39"/>
                <a:gd name="T6" fmla="*/ 7 w 36"/>
                <a:gd name="T7" fmla="*/ 20 h 39"/>
                <a:gd name="T8" fmla="*/ 20 w 36"/>
                <a:gd name="T9" fmla="*/ 35 h 39"/>
                <a:gd name="T10" fmla="*/ 30 w 36"/>
                <a:gd name="T11" fmla="*/ 29 h 39"/>
                <a:gd name="T12" fmla="*/ 30 w 36"/>
                <a:gd name="T13" fmla="*/ 21 h 39"/>
                <a:gd name="T14" fmla="*/ 18 w 36"/>
                <a:gd name="T15" fmla="*/ 21 h 39"/>
                <a:gd name="T16" fmla="*/ 18 w 36"/>
                <a:gd name="T17" fmla="*/ 17 h 39"/>
                <a:gd name="T18" fmla="*/ 36 w 36"/>
                <a:gd name="T19" fmla="*/ 17 h 39"/>
                <a:gd name="T20" fmla="*/ 36 w 36"/>
                <a:gd name="T21" fmla="*/ 32 h 39"/>
                <a:gd name="T22" fmla="*/ 20 w 36"/>
                <a:gd name="T23" fmla="*/ 39 h 39"/>
                <a:gd name="T24" fmla="*/ 0 w 36"/>
                <a:gd name="T25" fmla="*/ 20 h 39"/>
                <a:gd name="T26" fmla="*/ 19 w 36"/>
                <a:gd name="T27" fmla="*/ 0 h 39"/>
                <a:gd name="T28" fmla="*/ 36 w 36"/>
                <a:gd name="T2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9">
                  <a:moveTo>
                    <a:pt x="36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28" y="6"/>
                    <a:pt x="24" y="4"/>
                    <a:pt x="19" y="4"/>
                  </a:cubicBezTo>
                  <a:cubicBezTo>
                    <a:pt x="11" y="4"/>
                    <a:pt x="7" y="10"/>
                    <a:pt x="7" y="20"/>
                  </a:cubicBezTo>
                  <a:cubicBezTo>
                    <a:pt x="7" y="29"/>
                    <a:pt x="11" y="35"/>
                    <a:pt x="20" y="35"/>
                  </a:cubicBezTo>
                  <a:cubicBezTo>
                    <a:pt x="25" y="35"/>
                    <a:pt x="28" y="33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3" y="37"/>
                    <a:pt x="28" y="39"/>
                    <a:pt x="20" y="39"/>
                  </a:cubicBezTo>
                  <a:cubicBezTo>
                    <a:pt x="7" y="39"/>
                    <a:pt x="1" y="32"/>
                    <a:pt x="0" y="20"/>
                  </a:cubicBezTo>
                  <a:cubicBezTo>
                    <a:pt x="1" y="7"/>
                    <a:pt x="7" y="0"/>
                    <a:pt x="19" y="0"/>
                  </a:cubicBezTo>
                  <a:cubicBezTo>
                    <a:pt x="28" y="0"/>
                    <a:pt x="34" y="4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74"/>
            <p:cNvSpPr>
              <a:spLocks noEditPoints="1"/>
            </p:cNvSpPr>
            <p:nvPr/>
          </p:nvSpPr>
          <p:spPr bwMode="auto">
            <a:xfrm>
              <a:off x="3807" y="2626"/>
              <a:ext cx="78" cy="92"/>
            </a:xfrm>
            <a:custGeom>
              <a:avLst/>
              <a:gdLst>
                <a:gd name="T0" fmla="*/ 0 w 33"/>
                <a:gd name="T1" fmla="*/ 38 h 39"/>
                <a:gd name="T2" fmla="*/ 0 w 33"/>
                <a:gd name="T3" fmla="*/ 0 h 39"/>
                <a:gd name="T4" fmla="*/ 12 w 33"/>
                <a:gd name="T5" fmla="*/ 0 h 39"/>
                <a:gd name="T6" fmla="*/ 32 w 33"/>
                <a:gd name="T7" fmla="*/ 19 h 39"/>
                <a:gd name="T8" fmla="*/ 13 w 33"/>
                <a:gd name="T9" fmla="*/ 38 h 39"/>
                <a:gd name="T10" fmla="*/ 0 w 33"/>
                <a:gd name="T11" fmla="*/ 38 h 39"/>
                <a:gd name="T12" fmla="*/ 6 w 33"/>
                <a:gd name="T13" fmla="*/ 35 h 39"/>
                <a:gd name="T14" fmla="*/ 12 w 33"/>
                <a:gd name="T15" fmla="*/ 35 h 39"/>
                <a:gd name="T16" fmla="*/ 26 w 33"/>
                <a:gd name="T17" fmla="*/ 19 h 39"/>
                <a:gd name="T18" fmla="*/ 12 w 33"/>
                <a:gd name="T19" fmla="*/ 4 h 39"/>
                <a:gd name="T20" fmla="*/ 6 w 33"/>
                <a:gd name="T21" fmla="*/ 4 h 39"/>
                <a:gd name="T22" fmla="*/ 6 w 33"/>
                <a:gd name="T23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9">
                  <a:moveTo>
                    <a:pt x="0" y="3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6" y="0"/>
                    <a:pt x="32" y="6"/>
                    <a:pt x="32" y="19"/>
                  </a:cubicBezTo>
                  <a:cubicBezTo>
                    <a:pt x="33" y="33"/>
                    <a:pt x="26" y="39"/>
                    <a:pt x="13" y="38"/>
                  </a:cubicBezTo>
                  <a:lnTo>
                    <a:pt x="0" y="38"/>
                  </a:lnTo>
                  <a:close/>
                  <a:moveTo>
                    <a:pt x="6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21" y="35"/>
                    <a:pt x="26" y="30"/>
                    <a:pt x="26" y="19"/>
                  </a:cubicBezTo>
                  <a:cubicBezTo>
                    <a:pt x="26" y="9"/>
                    <a:pt x="21" y="4"/>
                    <a:pt x="12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75"/>
            <p:cNvSpPr>
              <a:spLocks noEditPoints="1"/>
            </p:cNvSpPr>
            <p:nvPr/>
          </p:nvSpPr>
          <p:spPr bwMode="auto">
            <a:xfrm>
              <a:off x="3887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8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4 w 90"/>
                <a:gd name="T9" fmla="*/ 90 h 90"/>
                <a:gd name="T10" fmla="*/ 67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8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4" y="90"/>
                  </a:lnTo>
                  <a:lnTo>
                    <a:pt x="67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76"/>
            <p:cNvSpPr/>
            <p:nvPr/>
          </p:nvSpPr>
          <p:spPr bwMode="auto">
            <a:xfrm>
              <a:off x="3984" y="2626"/>
              <a:ext cx="74" cy="92"/>
            </a:xfrm>
            <a:custGeom>
              <a:avLst/>
              <a:gdLst>
                <a:gd name="T0" fmla="*/ 0 w 31"/>
                <a:gd name="T1" fmla="*/ 31 h 39"/>
                <a:gd name="T2" fmla="*/ 0 w 31"/>
                <a:gd name="T3" fmla="*/ 26 h 39"/>
                <a:gd name="T4" fmla="*/ 15 w 31"/>
                <a:gd name="T5" fmla="*/ 35 h 39"/>
                <a:gd name="T6" fmla="*/ 25 w 31"/>
                <a:gd name="T7" fmla="*/ 29 h 39"/>
                <a:gd name="T8" fmla="*/ 15 w 31"/>
                <a:gd name="T9" fmla="*/ 21 h 39"/>
                <a:gd name="T10" fmla="*/ 1 w 31"/>
                <a:gd name="T11" fmla="*/ 10 h 39"/>
                <a:gd name="T12" fmla="*/ 15 w 31"/>
                <a:gd name="T13" fmla="*/ 0 h 39"/>
                <a:gd name="T14" fmla="*/ 30 w 31"/>
                <a:gd name="T15" fmla="*/ 11 h 39"/>
                <a:gd name="T16" fmla="*/ 24 w 31"/>
                <a:gd name="T17" fmla="*/ 11 h 39"/>
                <a:gd name="T18" fmla="*/ 15 w 31"/>
                <a:gd name="T19" fmla="*/ 4 h 39"/>
                <a:gd name="T20" fmla="*/ 7 w 31"/>
                <a:gd name="T21" fmla="*/ 10 h 39"/>
                <a:gd name="T22" fmla="*/ 16 w 31"/>
                <a:gd name="T23" fmla="*/ 17 h 39"/>
                <a:gd name="T24" fmla="*/ 31 w 31"/>
                <a:gd name="T25" fmla="*/ 28 h 39"/>
                <a:gd name="T26" fmla="*/ 16 w 31"/>
                <a:gd name="T27" fmla="*/ 39 h 39"/>
                <a:gd name="T28" fmla="*/ 0 w 31"/>
                <a:gd name="T2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9">
                  <a:moveTo>
                    <a:pt x="0" y="31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32"/>
                    <a:pt x="9" y="35"/>
                    <a:pt x="15" y="35"/>
                  </a:cubicBezTo>
                  <a:cubicBezTo>
                    <a:pt x="21" y="35"/>
                    <a:pt x="24" y="33"/>
                    <a:pt x="25" y="29"/>
                  </a:cubicBezTo>
                  <a:cubicBezTo>
                    <a:pt x="25" y="25"/>
                    <a:pt x="22" y="22"/>
                    <a:pt x="15" y="21"/>
                  </a:cubicBezTo>
                  <a:cubicBezTo>
                    <a:pt x="5" y="20"/>
                    <a:pt x="0" y="16"/>
                    <a:pt x="1" y="10"/>
                  </a:cubicBezTo>
                  <a:cubicBezTo>
                    <a:pt x="1" y="3"/>
                    <a:pt x="6" y="0"/>
                    <a:pt x="15" y="0"/>
                  </a:cubicBezTo>
                  <a:cubicBezTo>
                    <a:pt x="23" y="0"/>
                    <a:pt x="28" y="4"/>
                    <a:pt x="30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6"/>
                    <a:pt x="20" y="4"/>
                    <a:pt x="15" y="4"/>
                  </a:cubicBezTo>
                  <a:cubicBezTo>
                    <a:pt x="10" y="4"/>
                    <a:pt x="7" y="6"/>
                    <a:pt x="7" y="10"/>
                  </a:cubicBezTo>
                  <a:cubicBezTo>
                    <a:pt x="7" y="14"/>
                    <a:pt x="10" y="16"/>
                    <a:pt x="16" y="17"/>
                  </a:cubicBezTo>
                  <a:cubicBezTo>
                    <a:pt x="26" y="18"/>
                    <a:pt x="31" y="22"/>
                    <a:pt x="31" y="28"/>
                  </a:cubicBezTo>
                  <a:cubicBezTo>
                    <a:pt x="31" y="35"/>
                    <a:pt x="26" y="39"/>
                    <a:pt x="16" y="39"/>
                  </a:cubicBezTo>
                  <a:cubicBezTo>
                    <a:pt x="9" y="39"/>
                    <a:pt x="3" y="36"/>
                    <a:pt x="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77"/>
            <p:cNvSpPr>
              <a:spLocks noEditPoints="1"/>
            </p:cNvSpPr>
            <p:nvPr/>
          </p:nvSpPr>
          <p:spPr bwMode="auto">
            <a:xfrm>
              <a:off x="4062" y="2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38 w 90"/>
                <a:gd name="T3" fmla="*/ 0 h 90"/>
                <a:gd name="T4" fmla="*/ 55 w 90"/>
                <a:gd name="T5" fmla="*/ 0 h 90"/>
                <a:gd name="T6" fmla="*/ 90 w 90"/>
                <a:gd name="T7" fmla="*/ 90 h 90"/>
                <a:gd name="T8" fmla="*/ 76 w 90"/>
                <a:gd name="T9" fmla="*/ 90 h 90"/>
                <a:gd name="T10" fmla="*/ 66 w 90"/>
                <a:gd name="T11" fmla="*/ 66 h 90"/>
                <a:gd name="T12" fmla="*/ 26 w 90"/>
                <a:gd name="T13" fmla="*/ 66 h 90"/>
                <a:gd name="T14" fmla="*/ 17 w 90"/>
                <a:gd name="T15" fmla="*/ 90 h 90"/>
                <a:gd name="T16" fmla="*/ 0 w 90"/>
                <a:gd name="T17" fmla="*/ 90 h 90"/>
                <a:gd name="T18" fmla="*/ 45 w 90"/>
                <a:gd name="T19" fmla="*/ 14 h 90"/>
                <a:gd name="T20" fmla="*/ 29 w 90"/>
                <a:gd name="T21" fmla="*/ 56 h 90"/>
                <a:gd name="T22" fmla="*/ 62 w 90"/>
                <a:gd name="T23" fmla="*/ 56 h 90"/>
                <a:gd name="T24" fmla="*/ 45 w 90"/>
                <a:gd name="T25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38" y="0"/>
                  </a:lnTo>
                  <a:lnTo>
                    <a:pt x="55" y="0"/>
                  </a:lnTo>
                  <a:lnTo>
                    <a:pt x="90" y="90"/>
                  </a:lnTo>
                  <a:lnTo>
                    <a:pt x="76" y="90"/>
                  </a:lnTo>
                  <a:lnTo>
                    <a:pt x="66" y="66"/>
                  </a:lnTo>
                  <a:lnTo>
                    <a:pt x="26" y="66"/>
                  </a:lnTo>
                  <a:lnTo>
                    <a:pt x="17" y="90"/>
                  </a:lnTo>
                  <a:lnTo>
                    <a:pt x="0" y="90"/>
                  </a:lnTo>
                  <a:close/>
                  <a:moveTo>
                    <a:pt x="45" y="14"/>
                  </a:moveTo>
                  <a:lnTo>
                    <a:pt x="29" y="56"/>
                  </a:lnTo>
                  <a:lnTo>
                    <a:pt x="62" y="56"/>
                  </a:lnTo>
                  <a:lnTo>
                    <a:pt x="4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Rectangle 78"/>
            <p:cNvSpPr>
              <a:spLocks noChangeArrowheads="1"/>
            </p:cNvSpPr>
            <p:nvPr/>
          </p:nvSpPr>
          <p:spPr bwMode="auto">
            <a:xfrm>
              <a:off x="4161" y="2626"/>
              <a:ext cx="15" cy="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7524328" y="4876006"/>
            <a:ext cx="3744416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-20538"/>
            <a:ext cx="4536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沈阳职业院校技能大赛总结</a:t>
            </a:r>
            <a:endParaRPr lang="zh-CN" altLang="en-US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3" name="图片 1" descr="C:\Users\bg1\Desktop\196A3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059582"/>
            <a:ext cx="2614930" cy="187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2" descr="C:\Users\bg1\Desktop\196A32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04048" y="987574"/>
            <a:ext cx="2692400" cy="194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3" descr="C:\Users\bg1\Desktop\196A31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059832" y="2859782"/>
            <a:ext cx="2733675" cy="180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C:\Users\bg1\Desktop\王玉鹏处长汇报材料912\已用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3075806"/>
            <a:ext cx="316835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C:\Users\bg1\Desktop\王玉鹏处长汇报材料912\IMG_337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075806"/>
            <a:ext cx="237626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C:\Users\bg1\Desktop\王玉鹏处长汇报材料912\IMG_346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555526"/>
            <a:ext cx="32403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C:\Users\bg1\Desktop\王玉鹏处长汇报材料912\已用3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555526"/>
            <a:ext cx="237626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-20538"/>
            <a:ext cx="4536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沈阳职业院校技能大赛总结</a:t>
            </a:r>
            <a:endParaRPr lang="zh-CN" altLang="en-US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8" name="图片 5" descr="IMG_9672发动机拆装 比赛赛场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4" y="555526"/>
            <a:ext cx="3027045" cy="1508760"/>
          </a:xfrm>
          <a:prstGeom prst="rect">
            <a:avLst/>
          </a:prstGeom>
        </p:spPr>
      </p:pic>
      <p:pic>
        <p:nvPicPr>
          <p:cNvPr id="13" name="图片 12" descr="C:\Users\bg1\Desktop\王玉鹏处长汇报材料912\已用12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3075806"/>
            <a:ext cx="302433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899592" y="1059582"/>
            <a:ext cx="7488833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0"/>
            <a:ext cx="5328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年沈阳职业院校技能大赛总结</a:t>
            </a:r>
            <a:endParaRPr lang="zh-CN" altLang="en-US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75656" y="1275606"/>
            <a:ext cx="61206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/>
              <a:t>2017</a:t>
            </a:r>
            <a:r>
              <a:rPr lang="zh-CN" altLang="zh-CN" sz="2000" b="1" dirty="0" smtClean="0"/>
              <a:t>年沈阳职业院校技能大赛设置中职赛项</a:t>
            </a:r>
            <a:r>
              <a:rPr lang="en-US" altLang="zh-CN" sz="2000" b="1" dirty="0" smtClean="0"/>
              <a:t>34</a:t>
            </a:r>
            <a:r>
              <a:rPr lang="zh-CN" altLang="zh-CN" sz="2000" b="1" dirty="0" smtClean="0"/>
              <a:t>个，高职赛项</a:t>
            </a:r>
            <a:r>
              <a:rPr lang="en-US" altLang="zh-CN" sz="2000" b="1" dirty="0" smtClean="0"/>
              <a:t>12</a:t>
            </a:r>
            <a:r>
              <a:rPr lang="zh-CN" altLang="zh-CN" sz="2000" b="1" dirty="0" smtClean="0"/>
              <a:t>个，共设立</a:t>
            </a:r>
            <a:r>
              <a:rPr lang="en-US" altLang="zh-CN" sz="2000" b="1" dirty="0" smtClean="0"/>
              <a:t>18</a:t>
            </a:r>
            <a:r>
              <a:rPr lang="zh-CN" altLang="zh-CN" sz="2000" b="1" dirty="0" smtClean="0"/>
              <a:t>个赛场，分别由沈阳职业技术学院、辽宁现代服务职业技术学院、辽宁丰田金杯技师学院、沈阳市装备</a:t>
            </a:r>
            <a:r>
              <a:rPr lang="zh-CN" altLang="zh-CN" sz="2000" b="1" smtClean="0"/>
              <a:t>工程学校</a:t>
            </a:r>
            <a:r>
              <a:rPr lang="zh-CN" altLang="en-US" sz="2000" b="1" smtClean="0"/>
              <a:t>等</a:t>
            </a:r>
            <a:r>
              <a:rPr lang="en-US" altLang="zh-CN" sz="2000" b="1" smtClean="0"/>
              <a:t>18</a:t>
            </a:r>
            <a:r>
              <a:rPr lang="zh-CN" altLang="zh-CN" sz="2000" b="1" dirty="0" smtClean="0"/>
              <a:t>所院校承办赛事，来自沈阳经济区八城市</a:t>
            </a:r>
            <a:r>
              <a:rPr lang="en-US" altLang="zh-CN" sz="2000" b="1" dirty="0" smtClean="0"/>
              <a:t>78</a:t>
            </a:r>
            <a:r>
              <a:rPr lang="zh-CN" altLang="zh-CN" sz="2000" b="1" dirty="0" smtClean="0"/>
              <a:t>所学校，共有</a:t>
            </a:r>
            <a:r>
              <a:rPr lang="en-US" altLang="zh-CN" sz="2000" b="1" dirty="0" smtClean="0"/>
              <a:t>904</a:t>
            </a:r>
            <a:r>
              <a:rPr lang="zh-CN" altLang="zh-CN" sz="2000" b="1" dirty="0" smtClean="0"/>
              <a:t>名选手报名参赛，最终有</a:t>
            </a:r>
            <a:r>
              <a:rPr lang="en-US" altLang="zh-CN" sz="2000" b="1" dirty="0" smtClean="0"/>
              <a:t>530</a:t>
            </a:r>
            <a:r>
              <a:rPr lang="zh-CN" altLang="zh-CN" sz="2000" b="1" dirty="0" smtClean="0"/>
              <a:t>人获奖，其中一等奖</a:t>
            </a:r>
            <a:r>
              <a:rPr lang="en-US" altLang="zh-CN" sz="2000" b="1" dirty="0" smtClean="0"/>
              <a:t>103</a:t>
            </a:r>
            <a:r>
              <a:rPr lang="zh-CN" altLang="zh-CN" sz="2000" b="1" dirty="0" smtClean="0"/>
              <a:t>人，二等奖</a:t>
            </a:r>
            <a:r>
              <a:rPr lang="en-US" altLang="zh-CN" sz="2000" b="1" dirty="0" smtClean="0"/>
              <a:t>169</a:t>
            </a:r>
            <a:r>
              <a:rPr lang="zh-CN" altLang="zh-CN" sz="2000" b="1" dirty="0" smtClean="0"/>
              <a:t>人，三等奖</a:t>
            </a:r>
            <a:r>
              <a:rPr lang="en-US" altLang="zh-CN" sz="2000" b="1" dirty="0" smtClean="0"/>
              <a:t>258</a:t>
            </a:r>
            <a:r>
              <a:rPr lang="zh-CN" altLang="zh-CN" sz="2000" b="1" dirty="0" smtClean="0"/>
              <a:t>人。</a:t>
            </a:r>
            <a:r>
              <a:rPr lang="zh-CN" altLang="en-US" sz="2000" b="1" dirty="0" smtClean="0"/>
              <a:t>经济区七城市，</a:t>
            </a:r>
            <a:r>
              <a:rPr lang="en-US" altLang="zh-CN" sz="2000" b="1" dirty="0" smtClean="0"/>
              <a:t>19</a:t>
            </a:r>
            <a:r>
              <a:rPr lang="zh-CN" altLang="en-US" sz="2000" b="1" dirty="0" smtClean="0"/>
              <a:t>所学校参赛，</a:t>
            </a:r>
            <a:r>
              <a:rPr lang="en-US" altLang="zh-CN" sz="2000" b="1" dirty="0" smtClean="0"/>
              <a:t>138</a:t>
            </a:r>
            <a:r>
              <a:rPr lang="zh-CN" altLang="en-US" sz="2000" b="1" dirty="0" smtClean="0"/>
              <a:t>人参赛，</a:t>
            </a:r>
            <a:r>
              <a:rPr lang="en-US" altLang="zh-CN" sz="2000" b="1" dirty="0" smtClean="0"/>
              <a:t>63</a:t>
            </a:r>
            <a:r>
              <a:rPr lang="zh-CN" altLang="en-US" sz="2000" b="1" dirty="0" smtClean="0"/>
              <a:t>人获奖，一等奖</a:t>
            </a:r>
            <a:r>
              <a:rPr lang="en-US" altLang="zh-CN" sz="2000" b="1" dirty="0" smtClean="0"/>
              <a:t>8</a:t>
            </a:r>
            <a:r>
              <a:rPr lang="zh-CN" altLang="en-US" sz="2000" b="1" dirty="0" smtClean="0"/>
              <a:t>人，二等奖</a:t>
            </a:r>
            <a:r>
              <a:rPr lang="en-US" altLang="zh-CN" sz="2000" b="1" dirty="0" smtClean="0"/>
              <a:t>16</a:t>
            </a:r>
            <a:r>
              <a:rPr lang="zh-CN" altLang="en-US" sz="2000" b="1" dirty="0" smtClean="0"/>
              <a:t>人，三等奖</a:t>
            </a:r>
            <a:r>
              <a:rPr lang="en-US" altLang="zh-CN" sz="2000" b="1" dirty="0" smtClean="0"/>
              <a:t>39</a:t>
            </a:r>
            <a:r>
              <a:rPr lang="zh-CN" altLang="en-US" sz="2000" b="1" dirty="0" smtClean="0"/>
              <a:t>人。</a:t>
            </a:r>
            <a:endParaRPr lang="zh-CN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928662" y="1428742"/>
            <a:ext cx="7488833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0"/>
            <a:ext cx="5328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年沈阳职业院校技能大赛总结</a:t>
            </a:r>
            <a:endParaRPr lang="zh-CN" altLang="en-US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对象 7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4114800" y="2157413"/>
          <a:ext cx="914400" cy="828675"/>
        </p:xfrm>
        <a:graphic>
          <a:graphicData uri="http://schemas.openxmlformats.org/presentationml/2006/ole">
            <p:oleObj spid="_x0000_s29699" name="工作表" showAsIcon="1" r:id="rId4" imgW="914400" imgH="828720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3875621" y="1851670"/>
            <a:ext cx="2016224" cy="1944216"/>
          </a:xfrm>
          <a:prstGeom prst="rect">
            <a:avLst/>
          </a:prstGeom>
          <a:ln>
            <a:solidFill>
              <a:srgbClr val="00679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516216" y="1851670"/>
            <a:ext cx="2016224" cy="1944216"/>
          </a:xfrm>
          <a:prstGeom prst="rect">
            <a:avLst/>
          </a:prstGeom>
          <a:ln>
            <a:solidFill>
              <a:srgbClr val="901C8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177929" y="1851670"/>
            <a:ext cx="2016224" cy="1944216"/>
          </a:xfrm>
          <a:prstGeom prst="rect">
            <a:avLst/>
          </a:prstGeom>
          <a:ln>
            <a:solidFill>
              <a:srgbClr val="EC9A1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69291" y="1060072"/>
            <a:ext cx="5753735" cy="447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zh-CN" b="1" kern="100" dirty="0">
                <a:solidFill>
                  <a:srgbClr val="00679F"/>
                </a:solidFill>
                <a:latin typeface="微软雅黑" pitchFamily="34" charset="-122"/>
                <a:ea typeface="微软雅黑" pitchFamily="34" charset="-122"/>
                <a:cs typeface="仿宋" pitchFamily="49" charset="-122"/>
              </a:rPr>
              <a:t>在</a:t>
            </a:r>
            <a:r>
              <a:rPr lang="en-US" altLang="zh-CN" b="1" kern="100" dirty="0">
                <a:solidFill>
                  <a:srgbClr val="00679F"/>
                </a:solidFill>
                <a:latin typeface="微软雅黑" pitchFamily="34" charset="-122"/>
                <a:ea typeface="微软雅黑" pitchFamily="34" charset="-122"/>
                <a:cs typeface="仿宋" pitchFamily="49" charset="-122"/>
              </a:rPr>
              <a:t>2016-2018</a:t>
            </a:r>
            <a:r>
              <a:rPr lang="zh-CN" altLang="zh-CN" b="1" kern="100" dirty="0">
                <a:solidFill>
                  <a:srgbClr val="00679F"/>
                </a:solidFill>
                <a:latin typeface="微软雅黑" pitchFamily="34" charset="-122"/>
                <a:ea typeface="微软雅黑" pitchFamily="34" charset="-122"/>
                <a:cs typeface="仿宋" pitchFamily="49" charset="-122"/>
              </a:rPr>
              <a:t>年全国职业院校技能大赛中</a:t>
            </a:r>
            <a:r>
              <a:rPr lang="zh-CN" altLang="en-US" b="1" kern="100" dirty="0">
                <a:solidFill>
                  <a:srgbClr val="00679F"/>
                </a:solidFill>
                <a:latin typeface="微软雅黑" pitchFamily="34" charset="-122"/>
                <a:ea typeface="微软雅黑" pitchFamily="34" charset="-122"/>
                <a:cs typeface="仿宋" pitchFamily="49" charset="-122"/>
              </a:rPr>
              <a:t>，我市获得：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0566" y="2211710"/>
            <a:ext cx="1087042" cy="126267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780" y="2191132"/>
            <a:ext cx="1087042" cy="126267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2465" y="2211710"/>
            <a:ext cx="1087042" cy="126267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825074" y="2405878"/>
            <a:ext cx="646331" cy="4165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zh-CN" dirty="0"/>
              <a:t>金牌</a:t>
            </a:r>
            <a:endParaRPr lang="zh-CN" altLang="en-US" kern="100" dirty="0">
              <a:solidFill>
                <a:srgbClr val="00679F"/>
              </a:solidFill>
              <a:latin typeface="微软雅黑" pitchFamily="34" charset="-122"/>
              <a:ea typeface="微软雅黑" pitchFamily="34" charset="-122"/>
              <a:cs typeface="仿宋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25074" y="2804181"/>
            <a:ext cx="614680" cy="5791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EC9A12"/>
                </a:solidFill>
                <a:latin typeface="Rosenrot" pitchFamily="2" charset="0"/>
                <a:ea typeface="方正大黑简体" pitchFamily="65" charset="-122"/>
              </a:rPr>
              <a:t>6</a:t>
            </a:r>
            <a:r>
              <a:rPr lang="zh-CN" altLang="zh-CN" dirty="0"/>
              <a:t>块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910407" y="2807599"/>
            <a:ext cx="1152128" cy="45719"/>
          </a:xfrm>
          <a:prstGeom prst="rect">
            <a:avLst/>
          </a:prstGeom>
          <a:solidFill>
            <a:srgbClr val="EC9A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燕尾形 22"/>
          <p:cNvSpPr/>
          <p:nvPr/>
        </p:nvSpPr>
        <p:spPr>
          <a:xfrm>
            <a:off x="2434614" y="2580555"/>
            <a:ext cx="147945" cy="147945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2551802" y="2580555"/>
            <a:ext cx="147945" cy="147945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76644" y="2480133"/>
            <a:ext cx="6335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3200" spc="300" dirty="0">
                <a:solidFill>
                  <a:schemeClr val="tx1">
                    <a:alpha val="50000"/>
                  </a:schemeClr>
                </a:solidFill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金</a:t>
            </a:r>
            <a:endParaRPr lang="zh-CN" altLang="en-US" sz="3200" spc="300" dirty="0">
              <a:solidFill>
                <a:schemeClr val="tx1">
                  <a:alpha val="50000"/>
                </a:schemeClr>
              </a:solidFill>
              <a:latin typeface="方正正中黑简体" pitchFamily="2" charset="-122"/>
              <a:ea typeface="方正正中黑简体" pitchFamily="2" charset="-122"/>
              <a:cs typeface="宋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91732" y="2480133"/>
            <a:ext cx="6335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spc="300" dirty="0">
                <a:solidFill>
                  <a:schemeClr val="tx1">
                    <a:alpha val="50000"/>
                  </a:schemeClr>
                </a:solidFill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银</a:t>
            </a:r>
          </a:p>
        </p:txBody>
      </p:sp>
      <p:sp>
        <p:nvSpPr>
          <p:cNvPr id="27" name="矩形 26"/>
          <p:cNvSpPr/>
          <p:nvPr/>
        </p:nvSpPr>
        <p:spPr>
          <a:xfrm>
            <a:off x="6248076" y="2480133"/>
            <a:ext cx="6335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spc="300" dirty="0" smtClean="0">
                <a:solidFill>
                  <a:schemeClr val="tx1">
                    <a:alpha val="50000"/>
                  </a:schemeClr>
                </a:solidFill>
                <a:latin typeface="方正正中黑简体" pitchFamily="2" charset="-122"/>
                <a:ea typeface="方正正中黑简体" pitchFamily="2" charset="-122"/>
                <a:cs typeface="宋体" pitchFamily="2" charset="-122"/>
              </a:rPr>
              <a:t>铜</a:t>
            </a:r>
            <a:endParaRPr lang="zh-CN" altLang="en-US" sz="3200" spc="300" dirty="0">
              <a:solidFill>
                <a:schemeClr val="tx1">
                  <a:alpha val="50000"/>
                </a:schemeClr>
              </a:solidFill>
              <a:latin typeface="方正正中黑简体" pitchFamily="2" charset="-122"/>
              <a:ea typeface="方正正中黑简体" pitchFamily="2" charset="-122"/>
              <a:cs typeface="宋体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62305" y="2405878"/>
            <a:ext cx="646331" cy="4165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dirty="0"/>
              <a:t>银牌</a:t>
            </a:r>
            <a:endParaRPr lang="zh-CN" altLang="en-US" kern="100" dirty="0">
              <a:solidFill>
                <a:srgbClr val="00679F"/>
              </a:solidFill>
              <a:latin typeface="微软雅黑" pitchFamily="34" charset="-122"/>
              <a:ea typeface="微软雅黑" pitchFamily="34" charset="-122"/>
              <a:cs typeface="仿宋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562305" y="2804181"/>
            <a:ext cx="817880" cy="5791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00679F"/>
                </a:solidFill>
                <a:latin typeface="Rosenrot" pitchFamily="2" charset="0"/>
                <a:ea typeface="方正大黑简体" pitchFamily="65" charset="-122"/>
              </a:rPr>
              <a:t>26</a:t>
            </a:r>
            <a:r>
              <a:rPr lang="zh-CN" altLang="zh-CN" dirty="0" smtClean="0"/>
              <a:t>块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4647638" y="2807599"/>
            <a:ext cx="1152128" cy="45719"/>
          </a:xfrm>
          <a:prstGeom prst="rect">
            <a:avLst/>
          </a:prstGeom>
          <a:solidFill>
            <a:srgbClr val="0067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燕尾形 30"/>
          <p:cNvSpPr/>
          <p:nvPr/>
        </p:nvSpPr>
        <p:spPr>
          <a:xfrm>
            <a:off x="5171845" y="2580555"/>
            <a:ext cx="147945" cy="147945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5289033" y="2580555"/>
            <a:ext cx="147945" cy="147945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154593" y="2405878"/>
            <a:ext cx="646331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仿宋" pitchFamily="49" charset="-122"/>
              </a:rPr>
              <a:t>铜牌</a:t>
            </a:r>
          </a:p>
        </p:txBody>
      </p:sp>
      <p:sp>
        <p:nvSpPr>
          <p:cNvPr id="34" name="矩形 33"/>
          <p:cNvSpPr/>
          <p:nvPr/>
        </p:nvSpPr>
        <p:spPr>
          <a:xfrm>
            <a:off x="7154593" y="2804181"/>
            <a:ext cx="817880" cy="5791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901C83"/>
                </a:solidFill>
                <a:latin typeface="Rosenrot" pitchFamily="2" charset="0"/>
                <a:ea typeface="方正大黑简体" pitchFamily="65" charset="-122"/>
              </a:rPr>
              <a:t>38</a:t>
            </a:r>
            <a:r>
              <a:rPr lang="zh-CN" altLang="zh-CN" dirty="0" smtClean="0"/>
              <a:t>块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7239926" y="2807599"/>
            <a:ext cx="1152128" cy="45719"/>
          </a:xfrm>
          <a:prstGeom prst="rect">
            <a:avLst/>
          </a:prstGeom>
          <a:solidFill>
            <a:srgbClr val="901C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燕尾形 35"/>
          <p:cNvSpPr/>
          <p:nvPr/>
        </p:nvSpPr>
        <p:spPr>
          <a:xfrm>
            <a:off x="7764133" y="2580555"/>
            <a:ext cx="147945" cy="147945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7881321" y="2580555"/>
            <a:ext cx="147945" cy="147945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57224" y="0"/>
            <a:ext cx="3467735" cy="802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zh-CN" b="1" kern="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仿宋" pitchFamily="49" charset="-122"/>
              </a:rPr>
              <a:t>2016-2018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仿宋" pitchFamily="49" charset="-122"/>
              </a:rPr>
              <a:t>年国家大赛获得成绩</a:t>
            </a:r>
          </a:p>
          <a:p>
            <a:pPr>
              <a:lnSpc>
                <a:spcPts val="2800"/>
              </a:lnSpc>
            </a:pPr>
            <a:r>
              <a:rPr lang="zh-CN" altLang="en-US" b="1" kern="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仿宋" pitchFamily="49" charset="-122"/>
              </a:rPr>
              <a:t>一、大赛中获得成绩</a:t>
            </a:r>
            <a:endParaRPr lang="zh-CN" altLang="en-US" b="1" kern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仿宋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115616" y="987574"/>
            <a:ext cx="7488833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-20538"/>
            <a:ext cx="4536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年沈阳职业院校技能大赛文件</a:t>
            </a:r>
            <a:endParaRPr lang="zh-CN" altLang="en-US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899592" y="4371950"/>
            <a:ext cx="7488833" cy="0"/>
          </a:xfrm>
          <a:prstGeom prst="line">
            <a:avLst/>
          </a:prstGeom>
          <a:ln>
            <a:solidFill>
              <a:srgbClr val="901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对象 7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4114800" y="2157413"/>
          <a:ext cx="914400" cy="828675"/>
        </p:xfrm>
        <a:graphic>
          <a:graphicData uri="http://schemas.openxmlformats.org/presentationml/2006/ole">
            <p:oleObj spid="_x0000_s1034" name="包装程序外壳对象" showAsIcon="1" r:id="rId4" imgW="914400" imgH="82872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928662" y="1428742"/>
            <a:ext cx="7488833" cy="0"/>
          </a:xfrm>
          <a:prstGeom prst="line">
            <a:avLst/>
          </a:prstGeom>
          <a:ln>
            <a:solidFill>
              <a:srgbClr val="0067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6384"/>
          <p:cNvSpPr>
            <a:spLocks noChangeArrowheads="1"/>
          </p:cNvSpPr>
          <p:nvPr/>
        </p:nvSpPr>
        <p:spPr bwMode="auto">
          <a:xfrm>
            <a:off x="395536" y="0"/>
            <a:ext cx="5328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年沈阳职业院校技能大赛介绍</a:t>
            </a:r>
            <a:endParaRPr lang="zh-CN" altLang="en-US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6006" y="294659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59632" y="1563638"/>
            <a:ext cx="705678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赛项设置 </a:t>
            </a:r>
          </a:p>
          <a:p>
            <a:r>
              <a:rPr lang="zh-CN" altLang="zh-CN" sz="2000" dirty="0" smtClean="0"/>
              <a:t>大赛设中职学生组、高职学生组两个组别</a:t>
            </a:r>
            <a:r>
              <a:rPr lang="en-US" altLang="zh-CN" sz="2000" dirty="0" smtClean="0">
                <a:solidFill>
                  <a:srgbClr val="FF0000"/>
                </a:solidFill>
              </a:rPr>
              <a:t>50</a:t>
            </a:r>
            <a:r>
              <a:rPr lang="zh-CN" altLang="zh-CN" sz="2000" dirty="0" smtClean="0">
                <a:solidFill>
                  <a:srgbClr val="FF0000"/>
                </a:solidFill>
              </a:rPr>
              <a:t>个</a:t>
            </a:r>
            <a:r>
              <a:rPr lang="zh-CN" altLang="zh-CN" sz="2000" dirty="0" smtClean="0"/>
              <a:t>项目。其中，中职学生组设</a:t>
            </a:r>
            <a:r>
              <a:rPr lang="en-US" altLang="zh-CN" sz="2000" dirty="0" smtClean="0">
                <a:solidFill>
                  <a:srgbClr val="FF0000"/>
                </a:solidFill>
              </a:rPr>
              <a:t>11</a:t>
            </a:r>
            <a:r>
              <a:rPr lang="zh-CN" altLang="zh-CN" sz="2000" dirty="0" smtClean="0">
                <a:solidFill>
                  <a:srgbClr val="FF0000"/>
                </a:solidFill>
              </a:rPr>
              <a:t>个</a:t>
            </a:r>
            <a:r>
              <a:rPr lang="zh-CN" altLang="zh-CN" sz="2000" dirty="0" smtClean="0"/>
              <a:t>大类专业，</a:t>
            </a:r>
            <a:r>
              <a:rPr lang="en-US" altLang="zh-CN" sz="2000" dirty="0" smtClean="0">
                <a:solidFill>
                  <a:srgbClr val="FF0000"/>
                </a:solidFill>
              </a:rPr>
              <a:t>40</a:t>
            </a:r>
            <a:r>
              <a:rPr lang="zh-CN" altLang="zh-CN" sz="2000" dirty="0" smtClean="0">
                <a:solidFill>
                  <a:srgbClr val="FF0000"/>
                </a:solidFill>
              </a:rPr>
              <a:t>个</a:t>
            </a:r>
            <a:r>
              <a:rPr lang="zh-CN" altLang="zh-CN" sz="2000" dirty="0" smtClean="0"/>
              <a:t>比赛项目；高职学生组设</a:t>
            </a:r>
            <a:r>
              <a:rPr lang="en-US" altLang="zh-CN" sz="2000" dirty="0" smtClean="0"/>
              <a:t>4</a:t>
            </a:r>
            <a:r>
              <a:rPr lang="zh-CN" altLang="zh-CN" sz="2000" dirty="0" smtClean="0">
                <a:solidFill>
                  <a:srgbClr val="FF0000"/>
                </a:solidFill>
              </a:rPr>
              <a:t>个</a:t>
            </a:r>
            <a:r>
              <a:rPr lang="zh-CN" altLang="zh-CN" sz="2000" dirty="0" smtClean="0"/>
              <a:t>大类专业，</a:t>
            </a:r>
            <a:r>
              <a:rPr lang="en-US" altLang="zh-CN" sz="2000" dirty="0" smtClean="0">
                <a:solidFill>
                  <a:srgbClr val="FF0000"/>
                </a:solidFill>
              </a:rPr>
              <a:t>10</a:t>
            </a:r>
            <a:r>
              <a:rPr lang="zh-CN" altLang="zh-CN" sz="2000" dirty="0" smtClean="0">
                <a:solidFill>
                  <a:srgbClr val="FF0000"/>
                </a:solidFill>
              </a:rPr>
              <a:t>个</a:t>
            </a:r>
            <a:r>
              <a:rPr lang="zh-CN" altLang="zh-CN" sz="2000" dirty="0" smtClean="0"/>
              <a:t>比赛项目。具体赛项和承办单位见附件。</a:t>
            </a:r>
          </a:p>
          <a:p>
            <a:r>
              <a:rPr lang="zh-CN" altLang="zh-CN" sz="2000" dirty="0" smtClean="0"/>
              <a:t>本次大赛是沈阳市中职学生参加</a:t>
            </a:r>
            <a:r>
              <a:rPr lang="en-US" altLang="zh-CN" sz="2000" dirty="0" smtClean="0"/>
              <a:t>2019</a:t>
            </a:r>
            <a:r>
              <a:rPr lang="zh-CN" altLang="zh-CN" sz="2000" dirty="0" smtClean="0"/>
              <a:t>年辽宁省职业院校技能大赛的资格选拔赛。同时，在大赛中获得赛项第一名的选手，且符合参赛资格的，可直接参加团市委主办的“振兴杯”沈阳青年职业技能大赛。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7224" y="571486"/>
            <a:ext cx="3724096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400" b="1" dirty="0" smtClean="0"/>
              <a:t>参赛对象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</a:rPr>
              <a:t>大一、大赛中获得成绩</a:t>
            </a:r>
          </a:p>
          <a:p>
            <a:pPr>
              <a:lnSpc>
                <a:spcPts val="2800"/>
              </a:lnSpc>
            </a:pP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</a:rPr>
              <a:t>赛中获得成绩</a:t>
            </a:r>
            <a:endParaRPr lang="zh-CN" altLang="en-US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仿宋" panose="02010609060101010101" pitchFamily="49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011430" y="3075806"/>
            <a:ext cx="1378367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8" name="直接连接符 97"/>
          <p:cNvCxnSpPr/>
          <p:nvPr/>
        </p:nvCxnSpPr>
        <p:spPr>
          <a:xfrm>
            <a:off x="1000100" y="4357700"/>
            <a:ext cx="3759969" cy="0"/>
          </a:xfrm>
          <a:prstGeom prst="line">
            <a:avLst/>
          </a:prstGeom>
          <a:ln>
            <a:solidFill>
              <a:srgbClr val="EC9A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4929190" y="4357700"/>
            <a:ext cx="3176198" cy="0"/>
          </a:xfrm>
          <a:prstGeom prst="line">
            <a:avLst/>
          </a:prstGeom>
          <a:ln>
            <a:solidFill>
              <a:srgbClr val="901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857224" y="0"/>
            <a:ext cx="4410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年沈阳职业院校技能大赛介绍</a:t>
            </a:r>
            <a:endParaRPr lang="zh-CN" altLang="en-US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1187624" y="1555140"/>
            <a:ext cx="698477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6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r>
              <a:rPr lang="en-US" altLang="zh-CN" sz="2000" dirty="0" smtClean="0"/>
              <a:t>1.</a:t>
            </a:r>
            <a:r>
              <a:rPr lang="zh-CN" altLang="zh-CN" sz="2000" dirty="0" smtClean="0"/>
              <a:t>中职组。沈阳市各级各类中等职业学校（含原省属中专、直属学校、职业教育中心、行办学校、技工学校、民办中职、高职院校附属中专部）全日制在籍学生。沈阳经济区其他七城市中等职业学校全日制在籍学生。</a:t>
            </a:r>
          </a:p>
          <a:p>
            <a:r>
              <a:rPr lang="en-US" altLang="zh-CN" sz="2000" dirty="0" smtClean="0"/>
              <a:t>2.</a:t>
            </a:r>
            <a:r>
              <a:rPr lang="zh-CN" altLang="zh-CN" sz="2000" dirty="0" smtClean="0"/>
              <a:t>高职组。高职院校相关专业全日制在籍学生。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1122</Words>
  <Application>Microsoft Office PowerPoint</Application>
  <PresentationFormat>全屏显示(16:9)</PresentationFormat>
  <Paragraphs>88</Paragraphs>
  <Slides>18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微软雅黑</vt:lpstr>
      <vt:lpstr>方正正中黑简体</vt:lpstr>
      <vt:lpstr>仿宋</vt:lpstr>
      <vt:lpstr>Rosenrot</vt:lpstr>
      <vt:lpstr>方正大黑简体</vt:lpstr>
      <vt:lpstr>Calibri</vt:lpstr>
      <vt:lpstr>Arial Black</vt:lpstr>
      <vt:lpstr>Office 主题</vt:lpstr>
      <vt:lpstr>工作表</vt:lpstr>
      <vt:lpstr>包装程序外壳对象</vt:lpstr>
      <vt:lpstr>Worksheet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wangwei</dc:creator>
  <cp:lastModifiedBy>bg1</cp:lastModifiedBy>
  <cp:revision>295</cp:revision>
  <dcterms:created xsi:type="dcterms:W3CDTF">2016-03-17T02:44:00Z</dcterms:created>
  <dcterms:modified xsi:type="dcterms:W3CDTF">2018-09-27T13:16:59Z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2052-10.1.0.5458</vt:lpwstr>
  </property>
</Properties>
</file>